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06" r:id="rId2"/>
    <p:sldId id="340" r:id="rId3"/>
    <p:sldId id="332" r:id="rId4"/>
    <p:sldId id="341" r:id="rId5"/>
    <p:sldId id="342" r:id="rId6"/>
    <p:sldId id="310" r:id="rId7"/>
    <p:sldId id="343" r:id="rId8"/>
    <p:sldId id="344" r:id="rId9"/>
    <p:sldId id="345" r:id="rId10"/>
    <p:sldId id="312" r:id="rId11"/>
    <p:sldId id="313" r:id="rId12"/>
    <p:sldId id="346" r:id="rId13"/>
    <p:sldId id="347" r:id="rId14"/>
    <p:sldId id="349" r:id="rId15"/>
    <p:sldId id="350" r:id="rId16"/>
    <p:sldId id="351" r:id="rId17"/>
    <p:sldId id="355" r:id="rId18"/>
    <p:sldId id="356" r:id="rId19"/>
    <p:sldId id="339" r:id="rId20"/>
  </p:sldIdLst>
  <p:sldSz cx="9144000" cy="6858000" type="screen4x3"/>
  <p:notesSz cx="7008813" cy="9234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2CBDB6-8444-4AFC-BC2C-7377744C97D5}" v="7" dt="2022-04-10T16:19:12.1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312" autoAdjust="0"/>
    <p:restoredTop sz="90929"/>
  </p:normalViewPr>
  <p:slideViewPr>
    <p:cSldViewPr>
      <p:cViewPr varScale="1">
        <p:scale>
          <a:sx n="78" d="100"/>
          <a:sy n="78" d="100"/>
        </p:scale>
        <p:origin x="101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3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riq Gilani" userId="f95dad9b-1e6c-498c-b573-9242e9268dd4" providerId="ADAL" clId="{EF2CBDB6-8444-4AFC-BC2C-7377744C97D5}"/>
    <pc:docChg chg="undo custSel addSld delSld modSld sldOrd">
      <pc:chgData name="Tariq Gilani" userId="f95dad9b-1e6c-498c-b573-9242e9268dd4" providerId="ADAL" clId="{EF2CBDB6-8444-4AFC-BC2C-7377744C97D5}" dt="2022-04-13T14:09:41.012" v="3904" actId="47"/>
      <pc:docMkLst>
        <pc:docMk/>
      </pc:docMkLst>
      <pc:sldChg chg="del">
        <pc:chgData name="Tariq Gilani" userId="f95dad9b-1e6c-498c-b573-9242e9268dd4" providerId="ADAL" clId="{EF2CBDB6-8444-4AFC-BC2C-7377744C97D5}" dt="2022-04-13T14:09:38.855" v="3902" actId="47"/>
        <pc:sldMkLst>
          <pc:docMk/>
          <pc:sldMk cId="1143782807" sldId="291"/>
        </pc:sldMkLst>
      </pc:sldChg>
      <pc:sldChg chg="del">
        <pc:chgData name="Tariq Gilani" userId="f95dad9b-1e6c-498c-b573-9242e9268dd4" providerId="ADAL" clId="{EF2CBDB6-8444-4AFC-BC2C-7377744C97D5}" dt="2022-04-13T14:09:39.622" v="3903" actId="47"/>
        <pc:sldMkLst>
          <pc:docMk/>
          <pc:sldMk cId="2471582944" sldId="292"/>
        </pc:sldMkLst>
      </pc:sldChg>
      <pc:sldChg chg="del">
        <pc:chgData name="Tariq Gilani" userId="f95dad9b-1e6c-498c-b573-9242e9268dd4" providerId="ADAL" clId="{EF2CBDB6-8444-4AFC-BC2C-7377744C97D5}" dt="2022-04-13T14:09:41.012" v="3904" actId="47"/>
        <pc:sldMkLst>
          <pc:docMk/>
          <pc:sldMk cId="1913567327" sldId="293"/>
        </pc:sldMkLst>
      </pc:sldChg>
      <pc:sldChg chg="del">
        <pc:chgData name="Tariq Gilani" userId="f95dad9b-1e6c-498c-b573-9242e9268dd4" providerId="ADAL" clId="{EF2CBDB6-8444-4AFC-BC2C-7377744C97D5}" dt="2022-04-12T02:58:10.481" v="3565" actId="47"/>
        <pc:sldMkLst>
          <pc:docMk/>
          <pc:sldMk cId="0" sldId="307"/>
        </pc:sldMkLst>
      </pc:sldChg>
      <pc:sldChg chg="del">
        <pc:chgData name="Tariq Gilani" userId="f95dad9b-1e6c-498c-b573-9242e9268dd4" providerId="ADAL" clId="{EF2CBDB6-8444-4AFC-BC2C-7377744C97D5}" dt="2022-04-12T02:58:15.635" v="3566" actId="47"/>
        <pc:sldMkLst>
          <pc:docMk/>
          <pc:sldMk cId="0" sldId="308"/>
        </pc:sldMkLst>
      </pc:sldChg>
      <pc:sldChg chg="modAnim">
        <pc:chgData name="Tariq Gilani" userId="f95dad9b-1e6c-498c-b573-9242e9268dd4" providerId="ADAL" clId="{EF2CBDB6-8444-4AFC-BC2C-7377744C97D5}" dt="2022-04-12T03:02:15.825" v="3578"/>
        <pc:sldMkLst>
          <pc:docMk/>
          <pc:sldMk cId="0" sldId="310"/>
        </pc:sldMkLst>
      </pc:sldChg>
      <pc:sldChg chg="addSp delSp modSp mod">
        <pc:chgData name="Tariq Gilani" userId="f95dad9b-1e6c-498c-b573-9242e9268dd4" providerId="ADAL" clId="{EF2CBDB6-8444-4AFC-BC2C-7377744C97D5}" dt="2022-04-12T03:14:30.163" v="3684" actId="1076"/>
        <pc:sldMkLst>
          <pc:docMk/>
          <pc:sldMk cId="0" sldId="312"/>
        </pc:sldMkLst>
        <pc:spChg chg="add mod">
          <ac:chgData name="Tariq Gilani" userId="f95dad9b-1e6c-498c-b573-9242e9268dd4" providerId="ADAL" clId="{EF2CBDB6-8444-4AFC-BC2C-7377744C97D5}" dt="2022-04-12T03:14:30.163" v="3684" actId="1076"/>
          <ac:spMkLst>
            <pc:docMk/>
            <pc:sldMk cId="0" sldId="312"/>
            <ac:spMk id="3" creationId="{10C443D1-DE94-4926-84A2-EAA8E371BDD0}"/>
          </ac:spMkLst>
        </pc:spChg>
        <pc:spChg chg="del">
          <ac:chgData name="Tariq Gilani" userId="f95dad9b-1e6c-498c-b573-9242e9268dd4" providerId="ADAL" clId="{EF2CBDB6-8444-4AFC-BC2C-7377744C97D5}" dt="2022-04-10T16:15:29.767" v="9" actId="478"/>
          <ac:spMkLst>
            <pc:docMk/>
            <pc:sldMk cId="0" sldId="312"/>
            <ac:spMk id="3" creationId="{7928D930-8E28-49AD-B221-7B8D6E81A8D8}"/>
          </ac:spMkLst>
        </pc:spChg>
        <pc:spChg chg="mod">
          <ac:chgData name="Tariq Gilani" userId="f95dad9b-1e6c-498c-b573-9242e9268dd4" providerId="ADAL" clId="{EF2CBDB6-8444-4AFC-BC2C-7377744C97D5}" dt="2022-04-12T03:14:06.905" v="3682" actId="2711"/>
          <ac:spMkLst>
            <pc:docMk/>
            <pc:sldMk cId="0" sldId="312"/>
            <ac:spMk id="1031" creationId="{00000000-0000-0000-0000-000000000000}"/>
          </ac:spMkLst>
        </pc:spChg>
        <pc:graphicFrameChg chg="mod">
          <ac:chgData name="Tariq Gilani" userId="f95dad9b-1e6c-498c-b573-9242e9268dd4" providerId="ADAL" clId="{EF2CBDB6-8444-4AFC-BC2C-7377744C97D5}" dt="2022-04-12T03:14:16.328" v="3683" actId="1076"/>
          <ac:graphicFrameMkLst>
            <pc:docMk/>
            <pc:sldMk cId="0" sldId="312"/>
            <ac:graphicFrameMk id="1026" creationId="{00000000-0000-0000-0000-000000000000}"/>
          </ac:graphicFrameMkLst>
        </pc:graphicFrameChg>
      </pc:sldChg>
      <pc:sldChg chg="addSp delSp modSp mod">
        <pc:chgData name="Tariq Gilani" userId="f95dad9b-1e6c-498c-b573-9242e9268dd4" providerId="ADAL" clId="{EF2CBDB6-8444-4AFC-BC2C-7377744C97D5}" dt="2022-04-12T03:14:53.134" v="3688" actId="1076"/>
        <pc:sldMkLst>
          <pc:docMk/>
          <pc:sldMk cId="0" sldId="313"/>
        </pc:sldMkLst>
        <pc:spChg chg="del">
          <ac:chgData name="Tariq Gilani" userId="f95dad9b-1e6c-498c-b573-9242e9268dd4" providerId="ADAL" clId="{EF2CBDB6-8444-4AFC-BC2C-7377744C97D5}" dt="2022-04-10T16:15:18.306" v="8" actId="478"/>
          <ac:spMkLst>
            <pc:docMk/>
            <pc:sldMk cId="0" sldId="313"/>
            <ac:spMk id="2" creationId="{FD9FFC3C-9CFF-4140-9D0C-173CE60FC90C}"/>
          </ac:spMkLst>
        </pc:spChg>
        <pc:spChg chg="add mod">
          <ac:chgData name="Tariq Gilani" userId="f95dad9b-1e6c-498c-b573-9242e9268dd4" providerId="ADAL" clId="{EF2CBDB6-8444-4AFC-BC2C-7377744C97D5}" dt="2022-04-12T03:14:53.134" v="3688" actId="1076"/>
          <ac:spMkLst>
            <pc:docMk/>
            <pc:sldMk cId="0" sldId="313"/>
            <ac:spMk id="26" creationId="{AB0444A7-8D8B-4852-B325-E664CED92A68}"/>
          </ac:spMkLst>
        </pc:spChg>
        <pc:spChg chg="mod">
          <ac:chgData name="Tariq Gilani" userId="f95dad9b-1e6c-498c-b573-9242e9268dd4" providerId="ADAL" clId="{EF2CBDB6-8444-4AFC-BC2C-7377744C97D5}" dt="2022-04-12T03:14:46.398" v="3686" actId="1076"/>
          <ac:spMkLst>
            <pc:docMk/>
            <pc:sldMk cId="0" sldId="313"/>
            <ac:spMk id="2059" creationId="{00000000-0000-0000-0000-000000000000}"/>
          </ac:spMkLst>
        </pc:spChg>
      </pc:sldChg>
      <pc:sldChg chg="del">
        <pc:chgData name="Tariq Gilani" userId="f95dad9b-1e6c-498c-b573-9242e9268dd4" providerId="ADAL" clId="{EF2CBDB6-8444-4AFC-BC2C-7377744C97D5}" dt="2022-04-13T14:09:34.474" v="3900" actId="47"/>
        <pc:sldMkLst>
          <pc:docMk/>
          <pc:sldMk cId="0" sldId="314"/>
        </pc:sldMkLst>
      </pc:sldChg>
      <pc:sldChg chg="del">
        <pc:chgData name="Tariq Gilani" userId="f95dad9b-1e6c-498c-b573-9242e9268dd4" providerId="ADAL" clId="{EF2CBDB6-8444-4AFC-BC2C-7377744C97D5}" dt="2022-04-13T14:09:37.179" v="3901" actId="47"/>
        <pc:sldMkLst>
          <pc:docMk/>
          <pc:sldMk cId="0" sldId="315"/>
        </pc:sldMkLst>
      </pc:sldChg>
      <pc:sldChg chg="addSp modSp mod ord">
        <pc:chgData name="Tariq Gilani" userId="f95dad9b-1e6c-498c-b573-9242e9268dd4" providerId="ADAL" clId="{EF2CBDB6-8444-4AFC-BC2C-7377744C97D5}" dt="2022-04-12T02:54:56.611" v="3564" actId="20577"/>
        <pc:sldMkLst>
          <pc:docMk/>
          <pc:sldMk cId="2651712728" sldId="339"/>
        </pc:sldMkLst>
        <pc:spChg chg="add mod">
          <ac:chgData name="Tariq Gilani" userId="f95dad9b-1e6c-498c-b573-9242e9268dd4" providerId="ADAL" clId="{EF2CBDB6-8444-4AFC-BC2C-7377744C97D5}" dt="2022-04-12T02:53:37.034" v="3556" actId="1076"/>
          <ac:spMkLst>
            <pc:docMk/>
            <pc:sldMk cId="2651712728" sldId="339"/>
            <ac:spMk id="4" creationId="{867900DA-1B59-4DE6-9ABA-EE513AB4F6B2}"/>
          </ac:spMkLst>
        </pc:spChg>
        <pc:spChg chg="mod">
          <ac:chgData name="Tariq Gilani" userId="f95dad9b-1e6c-498c-b573-9242e9268dd4" providerId="ADAL" clId="{EF2CBDB6-8444-4AFC-BC2C-7377744C97D5}" dt="2022-04-12T02:53:25.601" v="3554" actId="1076"/>
          <ac:spMkLst>
            <pc:docMk/>
            <pc:sldMk cId="2651712728" sldId="339"/>
            <ac:spMk id="5" creationId="{FBC18835-4E7D-4C1A-B990-D05A6C8B7A70}"/>
          </ac:spMkLst>
        </pc:spChg>
        <pc:spChg chg="add mod">
          <ac:chgData name="Tariq Gilani" userId="f95dad9b-1e6c-498c-b573-9242e9268dd4" providerId="ADAL" clId="{EF2CBDB6-8444-4AFC-BC2C-7377744C97D5}" dt="2022-04-12T02:54:21.844" v="3559" actId="1076"/>
          <ac:spMkLst>
            <pc:docMk/>
            <pc:sldMk cId="2651712728" sldId="339"/>
            <ac:spMk id="6" creationId="{CAE1B2A4-C68E-4DEE-845B-BEF67B2BE003}"/>
          </ac:spMkLst>
        </pc:spChg>
        <pc:spChg chg="mod">
          <ac:chgData name="Tariq Gilani" userId="f95dad9b-1e6c-498c-b573-9242e9268dd4" providerId="ADAL" clId="{EF2CBDB6-8444-4AFC-BC2C-7377744C97D5}" dt="2022-04-12T02:54:29.623" v="3560" actId="20577"/>
          <ac:spMkLst>
            <pc:docMk/>
            <pc:sldMk cId="2651712728" sldId="339"/>
            <ac:spMk id="7" creationId="{9B979193-7525-4935-AC10-B210F19F7AB2}"/>
          </ac:spMkLst>
        </pc:spChg>
        <pc:spChg chg="add mod">
          <ac:chgData name="Tariq Gilani" userId="f95dad9b-1e6c-498c-b573-9242e9268dd4" providerId="ADAL" clId="{EF2CBDB6-8444-4AFC-BC2C-7377744C97D5}" dt="2022-04-12T02:54:56.611" v="3564" actId="20577"/>
          <ac:spMkLst>
            <pc:docMk/>
            <pc:sldMk cId="2651712728" sldId="339"/>
            <ac:spMk id="8" creationId="{0B457019-B503-497E-9DCA-8E7F2B529AAF}"/>
          </ac:spMkLst>
        </pc:spChg>
      </pc:sldChg>
      <pc:sldChg chg="modAnim">
        <pc:chgData name="Tariq Gilani" userId="f95dad9b-1e6c-498c-b573-9242e9268dd4" providerId="ADAL" clId="{EF2CBDB6-8444-4AFC-BC2C-7377744C97D5}" dt="2022-04-12T03:00:20.650" v="3568"/>
        <pc:sldMkLst>
          <pc:docMk/>
          <pc:sldMk cId="3590605840" sldId="342"/>
        </pc:sldMkLst>
      </pc:sldChg>
      <pc:sldChg chg="modSp mod modAnim">
        <pc:chgData name="Tariq Gilani" userId="f95dad9b-1e6c-498c-b573-9242e9268dd4" providerId="ADAL" clId="{EF2CBDB6-8444-4AFC-BC2C-7377744C97D5}" dt="2022-04-12T03:04:22.359" v="3596"/>
        <pc:sldMkLst>
          <pc:docMk/>
          <pc:sldMk cId="450639188" sldId="343"/>
        </pc:sldMkLst>
        <pc:spChg chg="mod">
          <ac:chgData name="Tariq Gilani" userId="f95dad9b-1e6c-498c-b573-9242e9268dd4" providerId="ADAL" clId="{EF2CBDB6-8444-4AFC-BC2C-7377744C97D5}" dt="2022-04-12T03:03:55.860" v="3590" actId="1076"/>
          <ac:spMkLst>
            <pc:docMk/>
            <pc:sldMk cId="450639188" sldId="343"/>
            <ac:spMk id="17" creationId="{5F59EDE9-F02D-4F08-9E67-ED00428678AA}"/>
          </ac:spMkLst>
        </pc:spChg>
      </pc:sldChg>
      <pc:sldChg chg="addSp delSp modSp mod modAnim">
        <pc:chgData name="Tariq Gilani" userId="f95dad9b-1e6c-498c-b573-9242e9268dd4" providerId="ADAL" clId="{EF2CBDB6-8444-4AFC-BC2C-7377744C97D5}" dt="2022-04-12T03:09:20.529" v="3640" actId="20577"/>
        <pc:sldMkLst>
          <pc:docMk/>
          <pc:sldMk cId="3203016390" sldId="344"/>
        </pc:sldMkLst>
        <pc:spChg chg="add mod">
          <ac:chgData name="Tariq Gilani" userId="f95dad9b-1e6c-498c-b573-9242e9268dd4" providerId="ADAL" clId="{EF2CBDB6-8444-4AFC-BC2C-7377744C97D5}" dt="2022-04-12T03:08:10.166" v="3620" actId="1076"/>
          <ac:spMkLst>
            <pc:docMk/>
            <pc:sldMk cId="3203016390" sldId="344"/>
            <ac:spMk id="2" creationId="{216191F0-BB8A-49D3-B71A-73B742CF1B59}"/>
          </ac:spMkLst>
        </pc:spChg>
        <pc:spChg chg="mod">
          <ac:chgData name="Tariq Gilani" userId="f95dad9b-1e6c-498c-b573-9242e9268dd4" providerId="ADAL" clId="{EF2CBDB6-8444-4AFC-BC2C-7377744C97D5}" dt="2022-04-12T03:06:51.401" v="3612" actId="1076"/>
          <ac:spMkLst>
            <pc:docMk/>
            <pc:sldMk cId="3203016390" sldId="344"/>
            <ac:spMk id="20" creationId="{1CC477F5-5F51-4505-8886-6A3C31EB1D58}"/>
          </ac:spMkLst>
        </pc:spChg>
        <pc:spChg chg="mod">
          <ac:chgData name="Tariq Gilani" userId="f95dad9b-1e6c-498c-b573-9242e9268dd4" providerId="ADAL" clId="{EF2CBDB6-8444-4AFC-BC2C-7377744C97D5}" dt="2022-04-12T03:09:20.529" v="3640" actId="20577"/>
          <ac:spMkLst>
            <pc:docMk/>
            <pc:sldMk cId="3203016390" sldId="344"/>
            <ac:spMk id="22" creationId="{AE59C038-B80F-41C3-9564-B9306F3011CF}"/>
          </ac:spMkLst>
        </pc:spChg>
        <pc:spChg chg="del">
          <ac:chgData name="Tariq Gilani" userId="f95dad9b-1e6c-498c-b573-9242e9268dd4" providerId="ADAL" clId="{EF2CBDB6-8444-4AFC-BC2C-7377744C97D5}" dt="2022-04-12T03:07:27.821" v="3617" actId="478"/>
          <ac:spMkLst>
            <pc:docMk/>
            <pc:sldMk cId="3203016390" sldId="344"/>
            <ac:spMk id="23" creationId="{D685F7F0-E3C2-4161-9A0B-D152DC7AF5C8}"/>
          </ac:spMkLst>
        </pc:spChg>
      </pc:sldChg>
      <pc:sldChg chg="delSp modSp mod modAnim">
        <pc:chgData name="Tariq Gilani" userId="f95dad9b-1e6c-498c-b573-9242e9268dd4" providerId="ADAL" clId="{EF2CBDB6-8444-4AFC-BC2C-7377744C97D5}" dt="2022-04-12T03:11:25.142" v="3659" actId="1076"/>
        <pc:sldMkLst>
          <pc:docMk/>
          <pc:sldMk cId="3158000680" sldId="345"/>
        </pc:sldMkLst>
        <pc:spChg chg="mod">
          <ac:chgData name="Tariq Gilani" userId="f95dad9b-1e6c-498c-b573-9242e9268dd4" providerId="ADAL" clId="{EF2CBDB6-8444-4AFC-BC2C-7377744C97D5}" dt="2022-04-12T03:09:48.906" v="3643" actId="1076"/>
          <ac:spMkLst>
            <pc:docMk/>
            <pc:sldMk cId="3158000680" sldId="345"/>
            <ac:spMk id="10" creationId="{8A5EBC52-C56E-4ED3-8C68-0085BDA43344}"/>
          </ac:spMkLst>
        </pc:spChg>
        <pc:spChg chg="mod">
          <ac:chgData name="Tariq Gilani" userId="f95dad9b-1e6c-498c-b573-9242e9268dd4" providerId="ADAL" clId="{EF2CBDB6-8444-4AFC-BC2C-7377744C97D5}" dt="2022-04-12T03:11:25.142" v="3659" actId="1076"/>
          <ac:spMkLst>
            <pc:docMk/>
            <pc:sldMk cId="3158000680" sldId="345"/>
            <ac:spMk id="18" creationId="{553331AF-E34E-40FD-8643-76A5868D10C5}"/>
          </ac:spMkLst>
        </pc:spChg>
        <pc:spChg chg="del">
          <ac:chgData name="Tariq Gilani" userId="f95dad9b-1e6c-498c-b573-9242e9268dd4" providerId="ADAL" clId="{EF2CBDB6-8444-4AFC-BC2C-7377744C97D5}" dt="2022-04-12T03:11:16.510" v="3658" actId="478"/>
          <ac:spMkLst>
            <pc:docMk/>
            <pc:sldMk cId="3158000680" sldId="345"/>
            <ac:spMk id="19" creationId="{27E5EC6C-97C6-4BAB-9785-0EAD3A331889}"/>
          </ac:spMkLst>
        </pc:spChg>
      </pc:sldChg>
      <pc:sldChg chg="addSp delSp modSp mod modAnim">
        <pc:chgData name="Tariq Gilani" userId="f95dad9b-1e6c-498c-b573-9242e9268dd4" providerId="ADAL" clId="{EF2CBDB6-8444-4AFC-BC2C-7377744C97D5}" dt="2022-04-12T03:17:40.682" v="3705"/>
        <pc:sldMkLst>
          <pc:docMk/>
          <pc:sldMk cId="3126209499" sldId="346"/>
        </pc:sldMkLst>
        <pc:spChg chg="del">
          <ac:chgData name="Tariq Gilani" userId="f95dad9b-1e6c-498c-b573-9242e9268dd4" providerId="ADAL" clId="{EF2CBDB6-8444-4AFC-BC2C-7377744C97D5}" dt="2022-04-10T16:15:08.018" v="6" actId="478"/>
          <ac:spMkLst>
            <pc:docMk/>
            <pc:sldMk cId="3126209499" sldId="346"/>
            <ac:spMk id="2" creationId="{D35E298B-79EA-4AD6-B77B-95B222AB3CBB}"/>
          </ac:spMkLst>
        </pc:spChg>
        <pc:spChg chg="add mod">
          <ac:chgData name="Tariq Gilani" userId="f95dad9b-1e6c-498c-b573-9242e9268dd4" providerId="ADAL" clId="{EF2CBDB6-8444-4AFC-BC2C-7377744C97D5}" dt="2022-04-10T18:25:42.786" v="1121" actId="14100"/>
          <ac:spMkLst>
            <pc:docMk/>
            <pc:sldMk cId="3126209499" sldId="346"/>
            <ac:spMk id="2" creationId="{F56C4B5B-9174-45CB-86D1-F7D730B8CB9D}"/>
          </ac:spMkLst>
        </pc:spChg>
        <pc:spChg chg="add mod">
          <ac:chgData name="Tariq Gilani" userId="f95dad9b-1e6c-498c-b573-9242e9268dd4" providerId="ADAL" clId="{EF2CBDB6-8444-4AFC-BC2C-7377744C97D5}" dt="2022-04-10T18:25:50.074" v="1124" actId="1076"/>
          <ac:spMkLst>
            <pc:docMk/>
            <pc:sldMk cId="3126209499" sldId="346"/>
            <ac:spMk id="3" creationId="{59FDEF28-BDCD-4022-8FB7-1700A215CE9F}"/>
          </ac:spMkLst>
        </pc:spChg>
        <pc:spChg chg="del">
          <ac:chgData name="Tariq Gilani" userId="f95dad9b-1e6c-498c-b573-9242e9268dd4" providerId="ADAL" clId="{EF2CBDB6-8444-4AFC-BC2C-7377744C97D5}" dt="2022-04-10T16:15:10.671" v="7" actId="478"/>
          <ac:spMkLst>
            <pc:docMk/>
            <pc:sldMk cId="3126209499" sldId="346"/>
            <ac:spMk id="3" creationId="{B85BB482-61CB-4859-A8AC-3C9FCB3E5D6B}"/>
          </ac:spMkLst>
        </pc:spChg>
        <pc:spChg chg="del">
          <ac:chgData name="Tariq Gilani" userId="f95dad9b-1e6c-498c-b573-9242e9268dd4" providerId="ADAL" clId="{EF2CBDB6-8444-4AFC-BC2C-7377744C97D5}" dt="2022-04-10T16:15:44.785" v="10" actId="478"/>
          <ac:spMkLst>
            <pc:docMk/>
            <pc:sldMk cId="3126209499" sldId="346"/>
            <ac:spMk id="4" creationId="{050A38E0-B1A4-4E49-BE4D-5FD49260F105}"/>
          </ac:spMkLst>
        </pc:spChg>
        <pc:spChg chg="add mod">
          <ac:chgData name="Tariq Gilani" userId="f95dad9b-1e6c-498c-b573-9242e9268dd4" providerId="ADAL" clId="{EF2CBDB6-8444-4AFC-BC2C-7377744C97D5}" dt="2022-04-10T18:25:58.666" v="1126" actId="1076"/>
          <ac:spMkLst>
            <pc:docMk/>
            <pc:sldMk cId="3126209499" sldId="346"/>
            <ac:spMk id="4" creationId="{5003CFC3-C679-4807-9D7A-14B9FA44F68C}"/>
          </ac:spMkLst>
        </pc:spChg>
        <pc:spChg chg="add mod">
          <ac:chgData name="Tariq Gilani" userId="f95dad9b-1e6c-498c-b573-9242e9268dd4" providerId="ADAL" clId="{EF2CBDB6-8444-4AFC-BC2C-7377744C97D5}" dt="2022-04-10T18:25:36.344" v="1119" actId="1076"/>
          <ac:spMkLst>
            <pc:docMk/>
            <pc:sldMk cId="3126209499" sldId="346"/>
            <ac:spMk id="5" creationId="{B0775645-535A-4D05-911A-B4ECD703E4AF}"/>
          </ac:spMkLst>
        </pc:spChg>
        <pc:spChg chg="add mod">
          <ac:chgData name="Tariq Gilani" userId="f95dad9b-1e6c-498c-b573-9242e9268dd4" providerId="ADAL" clId="{EF2CBDB6-8444-4AFC-BC2C-7377744C97D5}" dt="2022-04-10T18:26:05.401" v="1127" actId="1076"/>
          <ac:spMkLst>
            <pc:docMk/>
            <pc:sldMk cId="3126209499" sldId="346"/>
            <ac:spMk id="6" creationId="{05DAEC0D-E7A4-4EFF-A7EE-40E3497BAADC}"/>
          </ac:spMkLst>
        </pc:spChg>
        <pc:spChg chg="add mod">
          <ac:chgData name="Tariq Gilani" userId="f95dad9b-1e6c-498c-b573-9242e9268dd4" providerId="ADAL" clId="{EF2CBDB6-8444-4AFC-BC2C-7377744C97D5}" dt="2022-04-10T18:27:04.076" v="1135" actId="1076"/>
          <ac:spMkLst>
            <pc:docMk/>
            <pc:sldMk cId="3126209499" sldId="346"/>
            <ac:spMk id="7" creationId="{2614BB71-D054-474A-8D81-058F815ED527}"/>
          </ac:spMkLst>
        </pc:spChg>
        <pc:spChg chg="add mod">
          <ac:chgData name="Tariq Gilani" userId="f95dad9b-1e6c-498c-b573-9242e9268dd4" providerId="ADAL" clId="{EF2CBDB6-8444-4AFC-BC2C-7377744C97D5}" dt="2022-04-10T18:25:46.665" v="1122" actId="1076"/>
          <ac:spMkLst>
            <pc:docMk/>
            <pc:sldMk cId="3126209499" sldId="346"/>
            <ac:spMk id="8" creationId="{E1D8B7E8-F853-4830-AD06-9342F35F13ED}"/>
          </ac:spMkLst>
        </pc:spChg>
        <pc:spChg chg="add mod">
          <ac:chgData name="Tariq Gilani" userId="f95dad9b-1e6c-498c-b573-9242e9268dd4" providerId="ADAL" clId="{EF2CBDB6-8444-4AFC-BC2C-7377744C97D5}" dt="2022-04-10T18:25:54.110" v="1125" actId="1076"/>
          <ac:spMkLst>
            <pc:docMk/>
            <pc:sldMk cId="3126209499" sldId="346"/>
            <ac:spMk id="9" creationId="{C60F9934-4781-4CA5-9EAF-FF165CCD939B}"/>
          </ac:spMkLst>
        </pc:spChg>
        <pc:spChg chg="add mod">
          <ac:chgData name="Tariq Gilani" userId="f95dad9b-1e6c-498c-b573-9242e9268dd4" providerId="ADAL" clId="{EF2CBDB6-8444-4AFC-BC2C-7377744C97D5}" dt="2022-04-10T18:26:30.931" v="1131" actId="1076"/>
          <ac:spMkLst>
            <pc:docMk/>
            <pc:sldMk cId="3126209499" sldId="346"/>
            <ac:spMk id="10" creationId="{EEDEADA9-E81B-49F2-803B-15B7E43789D2}"/>
          </ac:spMkLst>
        </pc:spChg>
        <pc:spChg chg="add mod">
          <ac:chgData name="Tariq Gilani" userId="f95dad9b-1e6c-498c-b573-9242e9268dd4" providerId="ADAL" clId="{EF2CBDB6-8444-4AFC-BC2C-7377744C97D5}" dt="2022-04-10T18:26:53.641" v="1134" actId="20577"/>
          <ac:spMkLst>
            <pc:docMk/>
            <pc:sldMk cId="3126209499" sldId="346"/>
            <ac:spMk id="11" creationId="{E9BFB7FF-B74E-459B-A6FC-D4C62036A96F}"/>
          </ac:spMkLst>
        </pc:spChg>
        <pc:spChg chg="add mod">
          <ac:chgData name="Tariq Gilani" userId="f95dad9b-1e6c-498c-b573-9242e9268dd4" providerId="ADAL" clId="{EF2CBDB6-8444-4AFC-BC2C-7377744C97D5}" dt="2022-04-10T18:31:28.215" v="1343" actId="1076"/>
          <ac:spMkLst>
            <pc:docMk/>
            <pc:sldMk cId="3126209499" sldId="346"/>
            <ac:spMk id="12" creationId="{94154AC3-4CE0-4E6A-A11B-9A5A1926C5A9}"/>
          </ac:spMkLst>
        </pc:spChg>
        <pc:spChg chg="add mod">
          <ac:chgData name="Tariq Gilani" userId="f95dad9b-1e6c-498c-b573-9242e9268dd4" providerId="ADAL" clId="{EF2CBDB6-8444-4AFC-BC2C-7377744C97D5}" dt="2022-04-10T18:27:08.085" v="1136" actId="1076"/>
          <ac:spMkLst>
            <pc:docMk/>
            <pc:sldMk cId="3126209499" sldId="346"/>
            <ac:spMk id="13" creationId="{737E2C98-E4DB-463B-818A-A6E4770AE28A}"/>
          </ac:spMkLst>
        </pc:spChg>
        <pc:spChg chg="add del mod">
          <ac:chgData name="Tariq Gilani" userId="f95dad9b-1e6c-498c-b573-9242e9268dd4" providerId="ADAL" clId="{EF2CBDB6-8444-4AFC-BC2C-7377744C97D5}" dt="2022-04-10T18:12:03.759" v="905" actId="478"/>
          <ac:spMkLst>
            <pc:docMk/>
            <pc:sldMk cId="3126209499" sldId="346"/>
            <ac:spMk id="14" creationId="{0D474CC9-44DF-4243-A4D4-69FAFF1787CD}"/>
          </ac:spMkLst>
        </pc:spChg>
        <pc:spChg chg="add mod">
          <ac:chgData name="Tariq Gilani" userId="f95dad9b-1e6c-498c-b573-9242e9268dd4" providerId="ADAL" clId="{EF2CBDB6-8444-4AFC-BC2C-7377744C97D5}" dt="2022-04-10T18:29:22.427" v="1258" actId="1076"/>
          <ac:spMkLst>
            <pc:docMk/>
            <pc:sldMk cId="3126209499" sldId="346"/>
            <ac:spMk id="15" creationId="{2E12F13E-FEBA-4B12-8CE6-A15E7C6ABB6E}"/>
          </ac:spMkLst>
        </pc:spChg>
        <pc:spChg chg="add mod">
          <ac:chgData name="Tariq Gilani" userId="f95dad9b-1e6c-498c-b573-9242e9268dd4" providerId="ADAL" clId="{EF2CBDB6-8444-4AFC-BC2C-7377744C97D5}" dt="2022-04-10T18:29:26.356" v="1259" actId="1076"/>
          <ac:spMkLst>
            <pc:docMk/>
            <pc:sldMk cId="3126209499" sldId="346"/>
            <ac:spMk id="16" creationId="{6175D131-3C91-494E-A7D2-597F64E1378A}"/>
          </ac:spMkLst>
        </pc:spChg>
        <pc:spChg chg="add mod">
          <ac:chgData name="Tariq Gilani" userId="f95dad9b-1e6c-498c-b573-9242e9268dd4" providerId="ADAL" clId="{EF2CBDB6-8444-4AFC-BC2C-7377744C97D5}" dt="2022-04-10T18:29:30.501" v="1260" actId="1076"/>
          <ac:spMkLst>
            <pc:docMk/>
            <pc:sldMk cId="3126209499" sldId="346"/>
            <ac:spMk id="17" creationId="{EE3DCF90-C1C7-4407-B4C8-E1C0DD7D59EC}"/>
          </ac:spMkLst>
        </pc:spChg>
        <pc:spChg chg="add mod">
          <ac:chgData name="Tariq Gilani" userId="f95dad9b-1e6c-498c-b573-9242e9268dd4" providerId="ADAL" clId="{EF2CBDB6-8444-4AFC-BC2C-7377744C97D5}" dt="2022-04-10T18:29:37.673" v="1262" actId="1076"/>
          <ac:spMkLst>
            <pc:docMk/>
            <pc:sldMk cId="3126209499" sldId="346"/>
            <ac:spMk id="19" creationId="{7E1A6550-4191-4E19-93CE-A358149B960B}"/>
          </ac:spMkLst>
        </pc:spChg>
        <pc:spChg chg="add mod">
          <ac:chgData name="Tariq Gilani" userId="f95dad9b-1e6c-498c-b573-9242e9268dd4" providerId="ADAL" clId="{EF2CBDB6-8444-4AFC-BC2C-7377744C97D5}" dt="2022-04-10T18:31:25.053" v="1342" actId="1076"/>
          <ac:spMkLst>
            <pc:docMk/>
            <pc:sldMk cId="3126209499" sldId="346"/>
            <ac:spMk id="20" creationId="{7EC25A79-9DE7-4FF0-919C-60815CA83AF4}"/>
          </ac:spMkLst>
        </pc:spChg>
        <pc:spChg chg="add mod">
          <ac:chgData name="Tariq Gilani" userId="f95dad9b-1e6c-498c-b573-9242e9268dd4" providerId="ADAL" clId="{EF2CBDB6-8444-4AFC-BC2C-7377744C97D5}" dt="2022-04-10T18:31:19.091" v="1341" actId="1076"/>
          <ac:spMkLst>
            <pc:docMk/>
            <pc:sldMk cId="3126209499" sldId="346"/>
            <ac:spMk id="21" creationId="{7E269AC3-34D6-47B6-8F25-5B98368C103E}"/>
          </ac:spMkLst>
        </pc:spChg>
      </pc:sldChg>
      <pc:sldChg chg="addSp delSp modSp mod modAnim">
        <pc:chgData name="Tariq Gilani" userId="f95dad9b-1e6c-498c-b573-9242e9268dd4" providerId="ADAL" clId="{EF2CBDB6-8444-4AFC-BC2C-7377744C97D5}" dt="2022-04-12T03:22:21.926" v="3740" actId="1076"/>
        <pc:sldMkLst>
          <pc:docMk/>
          <pc:sldMk cId="973398459" sldId="347"/>
        </pc:sldMkLst>
        <pc:spChg chg="add mod">
          <ac:chgData name="Tariq Gilani" userId="f95dad9b-1e6c-498c-b573-9242e9268dd4" providerId="ADAL" clId="{EF2CBDB6-8444-4AFC-BC2C-7377744C97D5}" dt="2022-04-10T18:32:54.711" v="1400" actId="1076"/>
          <ac:spMkLst>
            <pc:docMk/>
            <pc:sldMk cId="973398459" sldId="347"/>
            <ac:spMk id="2" creationId="{97F14B80-C087-4A57-8B23-192ED7350B03}"/>
          </ac:spMkLst>
        </pc:spChg>
        <pc:spChg chg="del">
          <ac:chgData name="Tariq Gilani" userId="f95dad9b-1e6c-498c-b573-9242e9268dd4" providerId="ADAL" clId="{EF2CBDB6-8444-4AFC-BC2C-7377744C97D5}" dt="2022-04-10T16:17:14.748" v="64" actId="478"/>
          <ac:spMkLst>
            <pc:docMk/>
            <pc:sldMk cId="973398459" sldId="347"/>
            <ac:spMk id="2" creationId="{F416180E-E3B7-4CCC-A1A5-3FA750375642}"/>
          </ac:spMkLst>
        </pc:spChg>
        <pc:spChg chg="add mod">
          <ac:chgData name="Tariq Gilani" userId="f95dad9b-1e6c-498c-b573-9242e9268dd4" providerId="ADAL" clId="{EF2CBDB6-8444-4AFC-BC2C-7377744C97D5}" dt="2022-04-10T18:35:47.691" v="1448" actId="14100"/>
          <ac:spMkLst>
            <pc:docMk/>
            <pc:sldMk cId="973398459" sldId="347"/>
            <ac:spMk id="3" creationId="{0C15D7D5-6DA3-4C52-B2B3-F5DA95446DF6}"/>
          </ac:spMkLst>
        </pc:spChg>
        <pc:spChg chg="del">
          <ac:chgData name="Tariq Gilani" userId="f95dad9b-1e6c-498c-b573-9242e9268dd4" providerId="ADAL" clId="{EF2CBDB6-8444-4AFC-BC2C-7377744C97D5}" dt="2022-04-10T16:17:17.556" v="65" actId="478"/>
          <ac:spMkLst>
            <pc:docMk/>
            <pc:sldMk cId="973398459" sldId="347"/>
            <ac:spMk id="3" creationId="{4F270900-2965-4CF8-BE36-B9D842F16F67}"/>
          </ac:spMkLst>
        </pc:spChg>
        <pc:spChg chg="add mod">
          <ac:chgData name="Tariq Gilani" userId="f95dad9b-1e6c-498c-b573-9242e9268dd4" providerId="ADAL" clId="{EF2CBDB6-8444-4AFC-BC2C-7377744C97D5}" dt="2022-04-10T18:38:53.923" v="1530" actId="20577"/>
          <ac:spMkLst>
            <pc:docMk/>
            <pc:sldMk cId="973398459" sldId="347"/>
            <ac:spMk id="4" creationId="{50263EDC-B0C6-4FC0-83F9-81B916748566}"/>
          </ac:spMkLst>
        </pc:spChg>
        <pc:spChg chg="del">
          <ac:chgData name="Tariq Gilani" userId="f95dad9b-1e6c-498c-b573-9242e9268dd4" providerId="ADAL" clId="{EF2CBDB6-8444-4AFC-BC2C-7377744C97D5}" dt="2022-04-10T16:17:21.606" v="66" actId="478"/>
          <ac:spMkLst>
            <pc:docMk/>
            <pc:sldMk cId="973398459" sldId="347"/>
            <ac:spMk id="4" creationId="{D8B77EBB-D781-41C5-B6B9-86CC58C95A4C}"/>
          </ac:spMkLst>
        </pc:spChg>
        <pc:spChg chg="add mod">
          <ac:chgData name="Tariq Gilani" userId="f95dad9b-1e6c-498c-b573-9242e9268dd4" providerId="ADAL" clId="{EF2CBDB6-8444-4AFC-BC2C-7377744C97D5}" dt="2022-04-10T18:33:00.279" v="1401" actId="1076"/>
          <ac:spMkLst>
            <pc:docMk/>
            <pc:sldMk cId="973398459" sldId="347"/>
            <ac:spMk id="5" creationId="{9F657929-8D35-476C-868E-5A89A0AA050A}"/>
          </ac:spMkLst>
        </pc:spChg>
        <pc:spChg chg="add mod">
          <ac:chgData name="Tariq Gilani" userId="f95dad9b-1e6c-498c-b573-9242e9268dd4" providerId="ADAL" clId="{EF2CBDB6-8444-4AFC-BC2C-7377744C97D5}" dt="2022-04-10T18:46:00.582" v="1645" actId="113"/>
          <ac:spMkLst>
            <pc:docMk/>
            <pc:sldMk cId="973398459" sldId="347"/>
            <ac:spMk id="6" creationId="{7ADEDA24-D5F6-4D9D-8573-FF5D5C7861B0}"/>
          </ac:spMkLst>
        </pc:spChg>
        <pc:spChg chg="add mod">
          <ac:chgData name="Tariq Gilani" userId="f95dad9b-1e6c-498c-b573-9242e9268dd4" providerId="ADAL" clId="{EF2CBDB6-8444-4AFC-BC2C-7377744C97D5}" dt="2022-04-10T19:01:38.199" v="2003" actId="1076"/>
          <ac:spMkLst>
            <pc:docMk/>
            <pc:sldMk cId="973398459" sldId="347"/>
            <ac:spMk id="7" creationId="{1DC028E6-F8E5-4070-B635-259715C1F1D7}"/>
          </ac:spMkLst>
        </pc:spChg>
        <pc:spChg chg="add del mod">
          <ac:chgData name="Tariq Gilani" userId="f95dad9b-1e6c-498c-b573-9242e9268dd4" providerId="ADAL" clId="{EF2CBDB6-8444-4AFC-BC2C-7377744C97D5}" dt="2022-04-10T19:07:37.309" v="2066" actId="21"/>
          <ac:spMkLst>
            <pc:docMk/>
            <pc:sldMk cId="973398459" sldId="347"/>
            <ac:spMk id="8" creationId="{E81D2692-2021-4C1F-AD99-E448DE21ABB9}"/>
          </ac:spMkLst>
        </pc:spChg>
        <pc:spChg chg="add mod">
          <ac:chgData name="Tariq Gilani" userId="f95dad9b-1e6c-498c-b573-9242e9268dd4" providerId="ADAL" clId="{EF2CBDB6-8444-4AFC-BC2C-7377744C97D5}" dt="2022-04-10T18:36:38.627" v="1469" actId="20577"/>
          <ac:spMkLst>
            <pc:docMk/>
            <pc:sldMk cId="973398459" sldId="347"/>
            <ac:spMk id="9" creationId="{E374DB03-2470-4FC5-A8B5-7741E17C9F05}"/>
          </ac:spMkLst>
        </pc:spChg>
        <pc:spChg chg="add mod">
          <ac:chgData name="Tariq Gilani" userId="f95dad9b-1e6c-498c-b573-9242e9268dd4" providerId="ADAL" clId="{EF2CBDB6-8444-4AFC-BC2C-7377744C97D5}" dt="2022-04-10T18:37:35.008" v="1508" actId="1076"/>
          <ac:spMkLst>
            <pc:docMk/>
            <pc:sldMk cId="973398459" sldId="347"/>
            <ac:spMk id="10" creationId="{17FA3499-401F-4834-AB04-3C84F862F5C9}"/>
          </ac:spMkLst>
        </pc:spChg>
        <pc:spChg chg="add mod">
          <ac:chgData name="Tariq Gilani" userId="f95dad9b-1e6c-498c-b573-9242e9268dd4" providerId="ADAL" clId="{EF2CBDB6-8444-4AFC-BC2C-7377744C97D5}" dt="2022-04-10T18:44:02.781" v="1598" actId="14100"/>
          <ac:spMkLst>
            <pc:docMk/>
            <pc:sldMk cId="973398459" sldId="347"/>
            <ac:spMk id="11" creationId="{D2CFF35F-7F1B-43AA-A454-B2DE6D6A6759}"/>
          </ac:spMkLst>
        </pc:spChg>
        <pc:spChg chg="add mod">
          <ac:chgData name="Tariq Gilani" userId="f95dad9b-1e6c-498c-b573-9242e9268dd4" providerId="ADAL" clId="{EF2CBDB6-8444-4AFC-BC2C-7377744C97D5}" dt="2022-04-10T19:02:12.055" v="2007" actId="1076"/>
          <ac:spMkLst>
            <pc:docMk/>
            <pc:sldMk cId="973398459" sldId="347"/>
            <ac:spMk id="12" creationId="{51083E54-B7E6-4D34-BF31-F6C4833B5870}"/>
          </ac:spMkLst>
        </pc:spChg>
        <pc:spChg chg="add mod">
          <ac:chgData name="Tariq Gilani" userId="f95dad9b-1e6c-498c-b573-9242e9268dd4" providerId="ADAL" clId="{EF2CBDB6-8444-4AFC-BC2C-7377744C97D5}" dt="2022-04-10T18:44:27.259" v="1608" actId="1076"/>
          <ac:spMkLst>
            <pc:docMk/>
            <pc:sldMk cId="973398459" sldId="347"/>
            <ac:spMk id="13" creationId="{B6BC8DCF-BA9D-4898-8BAD-53D28C0CD415}"/>
          </ac:spMkLst>
        </pc:spChg>
        <pc:spChg chg="add mod">
          <ac:chgData name="Tariq Gilani" userId="f95dad9b-1e6c-498c-b573-9242e9268dd4" providerId="ADAL" clId="{EF2CBDB6-8444-4AFC-BC2C-7377744C97D5}" dt="2022-04-10T18:43:36.803" v="1581" actId="20577"/>
          <ac:spMkLst>
            <pc:docMk/>
            <pc:sldMk cId="973398459" sldId="347"/>
            <ac:spMk id="14" creationId="{CAEE8C72-3B40-4C51-B137-95760D6C8147}"/>
          </ac:spMkLst>
        </pc:spChg>
        <pc:spChg chg="add mod">
          <ac:chgData name="Tariq Gilani" userId="f95dad9b-1e6c-498c-b573-9242e9268dd4" providerId="ADAL" clId="{EF2CBDB6-8444-4AFC-BC2C-7377744C97D5}" dt="2022-04-10T18:45:16.015" v="1641" actId="1076"/>
          <ac:spMkLst>
            <pc:docMk/>
            <pc:sldMk cId="973398459" sldId="347"/>
            <ac:spMk id="15" creationId="{1D000D3E-1140-438F-ADC9-AB06304B783B}"/>
          </ac:spMkLst>
        </pc:spChg>
        <pc:spChg chg="add del mod">
          <ac:chgData name="Tariq Gilani" userId="f95dad9b-1e6c-498c-b573-9242e9268dd4" providerId="ADAL" clId="{EF2CBDB6-8444-4AFC-BC2C-7377744C97D5}" dt="2022-04-10T18:46:40.653" v="1652"/>
          <ac:spMkLst>
            <pc:docMk/>
            <pc:sldMk cId="973398459" sldId="347"/>
            <ac:spMk id="19" creationId="{24E01514-D382-4963-87B2-5E90DAFBD7A7}"/>
          </ac:spMkLst>
        </pc:spChg>
        <pc:spChg chg="add mod">
          <ac:chgData name="Tariq Gilani" userId="f95dad9b-1e6c-498c-b573-9242e9268dd4" providerId="ADAL" clId="{EF2CBDB6-8444-4AFC-BC2C-7377744C97D5}" dt="2022-04-10T18:48:21.364" v="1781" actId="20577"/>
          <ac:spMkLst>
            <pc:docMk/>
            <pc:sldMk cId="973398459" sldId="347"/>
            <ac:spMk id="20" creationId="{0299E14E-8D27-40AE-AAC5-98EAD511D26D}"/>
          </ac:spMkLst>
        </pc:spChg>
        <pc:spChg chg="add mod">
          <ac:chgData name="Tariq Gilani" userId="f95dad9b-1e6c-498c-b573-9242e9268dd4" providerId="ADAL" clId="{EF2CBDB6-8444-4AFC-BC2C-7377744C97D5}" dt="2022-04-10T18:49:40.362" v="1850" actId="20577"/>
          <ac:spMkLst>
            <pc:docMk/>
            <pc:sldMk cId="973398459" sldId="347"/>
            <ac:spMk id="21" creationId="{6BB9A99D-6F63-4643-A18E-C44944544261}"/>
          </ac:spMkLst>
        </pc:spChg>
        <pc:spChg chg="add mod">
          <ac:chgData name="Tariq Gilani" userId="f95dad9b-1e6c-498c-b573-9242e9268dd4" providerId="ADAL" clId="{EF2CBDB6-8444-4AFC-BC2C-7377744C97D5}" dt="2022-04-10T19:24:56.596" v="2409" actId="1076"/>
          <ac:spMkLst>
            <pc:docMk/>
            <pc:sldMk cId="973398459" sldId="347"/>
            <ac:spMk id="22" creationId="{67151193-F598-4E22-841F-B5C94FFC7FD0}"/>
          </ac:spMkLst>
        </pc:spChg>
        <pc:spChg chg="add mod">
          <ac:chgData name="Tariq Gilani" userId="f95dad9b-1e6c-498c-b573-9242e9268dd4" providerId="ADAL" clId="{EF2CBDB6-8444-4AFC-BC2C-7377744C97D5}" dt="2022-04-10T19:01:46.077" v="2005" actId="1076"/>
          <ac:spMkLst>
            <pc:docMk/>
            <pc:sldMk cId="973398459" sldId="347"/>
            <ac:spMk id="23" creationId="{1779745E-DF1D-40F5-A550-8072CB78FD82}"/>
          </ac:spMkLst>
        </pc:spChg>
        <pc:spChg chg="add mod">
          <ac:chgData name="Tariq Gilani" userId="f95dad9b-1e6c-498c-b573-9242e9268dd4" providerId="ADAL" clId="{EF2CBDB6-8444-4AFC-BC2C-7377744C97D5}" dt="2022-04-10T18:57:12.482" v="1935" actId="255"/>
          <ac:spMkLst>
            <pc:docMk/>
            <pc:sldMk cId="973398459" sldId="347"/>
            <ac:spMk id="27" creationId="{85393BD3-93F9-4B0D-8447-A6E28AD19F3F}"/>
          </ac:spMkLst>
        </pc:spChg>
        <pc:spChg chg="add mod">
          <ac:chgData name="Tariq Gilani" userId="f95dad9b-1e6c-498c-b573-9242e9268dd4" providerId="ADAL" clId="{EF2CBDB6-8444-4AFC-BC2C-7377744C97D5}" dt="2022-04-12T03:22:01.674" v="3737" actId="114"/>
          <ac:spMkLst>
            <pc:docMk/>
            <pc:sldMk cId="973398459" sldId="347"/>
            <ac:spMk id="28" creationId="{264A9019-C85D-4B0B-BBBD-4AA411A62AE2}"/>
          </ac:spMkLst>
        </pc:spChg>
        <pc:spChg chg="add mod">
          <ac:chgData name="Tariq Gilani" userId="f95dad9b-1e6c-498c-b573-9242e9268dd4" providerId="ADAL" clId="{EF2CBDB6-8444-4AFC-BC2C-7377744C97D5}" dt="2022-04-10T18:57:33.334" v="1941" actId="20577"/>
          <ac:spMkLst>
            <pc:docMk/>
            <pc:sldMk cId="973398459" sldId="347"/>
            <ac:spMk id="29" creationId="{F5C7FC22-BF2E-45A6-8072-478DE3A9E7FC}"/>
          </ac:spMkLst>
        </pc:spChg>
        <pc:spChg chg="add mod">
          <ac:chgData name="Tariq Gilani" userId="f95dad9b-1e6c-498c-b573-9242e9268dd4" providerId="ADAL" clId="{EF2CBDB6-8444-4AFC-BC2C-7377744C97D5}" dt="2022-04-10T18:59:03.687" v="1962" actId="20577"/>
          <ac:spMkLst>
            <pc:docMk/>
            <pc:sldMk cId="973398459" sldId="347"/>
            <ac:spMk id="30" creationId="{3F46CECE-68D6-453D-A15B-21641E072958}"/>
          </ac:spMkLst>
        </pc:spChg>
        <pc:spChg chg="add mod">
          <ac:chgData name="Tariq Gilani" userId="f95dad9b-1e6c-498c-b573-9242e9268dd4" providerId="ADAL" clId="{EF2CBDB6-8444-4AFC-BC2C-7377744C97D5}" dt="2022-04-10T18:59:11.364" v="1966" actId="20577"/>
          <ac:spMkLst>
            <pc:docMk/>
            <pc:sldMk cId="973398459" sldId="347"/>
            <ac:spMk id="31" creationId="{3B45FDC0-23E9-40F1-8BCA-2225B3BCB721}"/>
          </ac:spMkLst>
        </pc:spChg>
        <pc:spChg chg="add mod">
          <ac:chgData name="Tariq Gilani" userId="f95dad9b-1e6c-498c-b573-9242e9268dd4" providerId="ADAL" clId="{EF2CBDB6-8444-4AFC-BC2C-7377744C97D5}" dt="2022-04-10T19:05:03.710" v="2044" actId="20577"/>
          <ac:spMkLst>
            <pc:docMk/>
            <pc:sldMk cId="973398459" sldId="347"/>
            <ac:spMk id="32" creationId="{85425A19-5EAF-4953-A6A1-6A51D869E3B8}"/>
          </ac:spMkLst>
        </pc:spChg>
        <pc:spChg chg="add del mod">
          <ac:chgData name="Tariq Gilani" userId="f95dad9b-1e6c-498c-b573-9242e9268dd4" providerId="ADAL" clId="{EF2CBDB6-8444-4AFC-BC2C-7377744C97D5}" dt="2022-04-10T19:08:30.167" v="2073" actId="1076"/>
          <ac:spMkLst>
            <pc:docMk/>
            <pc:sldMk cId="973398459" sldId="347"/>
            <ac:spMk id="33" creationId="{0322012F-C052-4FBD-AEC2-CB60CA4669EA}"/>
          </ac:spMkLst>
        </pc:spChg>
        <pc:spChg chg="add mod">
          <ac:chgData name="Tariq Gilani" userId="f95dad9b-1e6c-498c-b573-9242e9268dd4" providerId="ADAL" clId="{EF2CBDB6-8444-4AFC-BC2C-7377744C97D5}" dt="2022-04-12T03:22:21.926" v="3740" actId="1076"/>
          <ac:spMkLst>
            <pc:docMk/>
            <pc:sldMk cId="973398459" sldId="347"/>
            <ac:spMk id="35" creationId="{BDA34FCF-6C91-4A30-A4B0-8E0DC07E514D}"/>
          </ac:spMkLst>
        </pc:spChg>
        <pc:picChg chg="add mod">
          <ac:chgData name="Tariq Gilani" userId="f95dad9b-1e6c-498c-b573-9242e9268dd4" providerId="ADAL" clId="{EF2CBDB6-8444-4AFC-BC2C-7377744C97D5}" dt="2022-04-10T18:56:07.322" v="1918" actId="1076"/>
          <ac:picMkLst>
            <pc:docMk/>
            <pc:sldMk cId="973398459" sldId="347"/>
            <ac:picMk id="8194" creationId="{2F4E4E3E-6A19-4CD7-9AA0-495433EE54B9}"/>
          </ac:picMkLst>
        </pc:picChg>
        <pc:cxnChg chg="add mod">
          <ac:chgData name="Tariq Gilani" userId="f95dad9b-1e6c-498c-b573-9242e9268dd4" providerId="ADAL" clId="{EF2CBDB6-8444-4AFC-BC2C-7377744C97D5}" dt="2022-04-10T18:45:29.072" v="1643" actId="14100"/>
          <ac:cxnSpMkLst>
            <pc:docMk/>
            <pc:sldMk cId="973398459" sldId="347"/>
            <ac:cxnSpMk id="17" creationId="{4B19B0F5-B575-4E29-AE68-69192F8CC1D1}"/>
          </ac:cxnSpMkLst>
        </pc:cxnChg>
        <pc:cxnChg chg="add del mod">
          <ac:chgData name="Tariq Gilani" userId="f95dad9b-1e6c-498c-b573-9242e9268dd4" providerId="ADAL" clId="{EF2CBDB6-8444-4AFC-BC2C-7377744C97D5}" dt="2022-04-10T18:55:43.812" v="1914" actId="478"/>
          <ac:cxnSpMkLst>
            <pc:docMk/>
            <pc:sldMk cId="973398459" sldId="347"/>
            <ac:cxnSpMk id="25" creationId="{69F210AB-4231-41E5-9BBD-C2DCDFB79ADE}"/>
          </ac:cxnSpMkLst>
        </pc:cxnChg>
        <pc:cxnChg chg="add del mod">
          <ac:chgData name="Tariq Gilani" userId="f95dad9b-1e6c-498c-b573-9242e9268dd4" providerId="ADAL" clId="{EF2CBDB6-8444-4AFC-BC2C-7377744C97D5}" dt="2022-04-10T18:55:46.122" v="1915" actId="478"/>
          <ac:cxnSpMkLst>
            <pc:docMk/>
            <pc:sldMk cId="973398459" sldId="347"/>
            <ac:cxnSpMk id="26" creationId="{ED8E851B-97C7-462A-8A94-4966A470C02D}"/>
          </ac:cxnSpMkLst>
        </pc:cxnChg>
      </pc:sldChg>
      <pc:sldChg chg="new del">
        <pc:chgData name="Tariq Gilani" userId="f95dad9b-1e6c-498c-b573-9242e9268dd4" providerId="ADAL" clId="{EF2CBDB6-8444-4AFC-BC2C-7377744C97D5}" dt="2022-04-10T20:20:38.277" v="3551" actId="47"/>
        <pc:sldMkLst>
          <pc:docMk/>
          <pc:sldMk cId="543087739" sldId="348"/>
        </pc:sldMkLst>
      </pc:sldChg>
      <pc:sldChg chg="addSp delSp modSp new mod modAnim">
        <pc:chgData name="Tariq Gilani" userId="f95dad9b-1e6c-498c-b573-9242e9268dd4" providerId="ADAL" clId="{EF2CBDB6-8444-4AFC-BC2C-7377744C97D5}" dt="2022-04-12T03:26:25.255" v="3767"/>
        <pc:sldMkLst>
          <pc:docMk/>
          <pc:sldMk cId="2377730406" sldId="349"/>
        </pc:sldMkLst>
        <pc:spChg chg="del">
          <ac:chgData name="Tariq Gilani" userId="f95dad9b-1e6c-498c-b573-9242e9268dd4" providerId="ADAL" clId="{EF2CBDB6-8444-4AFC-BC2C-7377744C97D5}" dt="2022-04-10T19:07:49.333" v="2069" actId="478"/>
          <ac:spMkLst>
            <pc:docMk/>
            <pc:sldMk cId="2377730406" sldId="349"/>
            <ac:spMk id="2" creationId="{947E2090-684C-4CFE-813E-A5049BD2F591}"/>
          </ac:spMkLst>
        </pc:spChg>
        <pc:spChg chg="del">
          <ac:chgData name="Tariq Gilani" userId="f95dad9b-1e6c-498c-b573-9242e9268dd4" providerId="ADAL" clId="{EF2CBDB6-8444-4AFC-BC2C-7377744C97D5}" dt="2022-04-10T19:07:51.670" v="2070" actId="478"/>
          <ac:spMkLst>
            <pc:docMk/>
            <pc:sldMk cId="2377730406" sldId="349"/>
            <ac:spMk id="3" creationId="{F7551B69-92F5-4792-870D-7B977ABB89E2}"/>
          </ac:spMkLst>
        </pc:spChg>
        <pc:spChg chg="del">
          <ac:chgData name="Tariq Gilani" userId="f95dad9b-1e6c-498c-b573-9242e9268dd4" providerId="ADAL" clId="{EF2CBDB6-8444-4AFC-BC2C-7377744C97D5}" dt="2022-04-10T19:07:59.958" v="2072" actId="478"/>
          <ac:spMkLst>
            <pc:docMk/>
            <pc:sldMk cId="2377730406" sldId="349"/>
            <ac:spMk id="4" creationId="{ADED9E1F-FC7D-41D2-91F1-71DD211A1EF8}"/>
          </ac:spMkLst>
        </pc:spChg>
        <pc:spChg chg="add mod">
          <ac:chgData name="Tariq Gilani" userId="f95dad9b-1e6c-498c-b573-9242e9268dd4" providerId="ADAL" clId="{EF2CBDB6-8444-4AFC-BC2C-7377744C97D5}" dt="2022-04-10T19:24:40.383" v="2408" actId="1076"/>
          <ac:spMkLst>
            <pc:docMk/>
            <pc:sldMk cId="2377730406" sldId="349"/>
            <ac:spMk id="5" creationId="{D6A731A4-1E47-4705-9E70-F5DED947980A}"/>
          </ac:spMkLst>
        </pc:spChg>
        <pc:spChg chg="add mod">
          <ac:chgData name="Tariq Gilani" userId="f95dad9b-1e6c-498c-b573-9242e9268dd4" providerId="ADAL" clId="{EF2CBDB6-8444-4AFC-BC2C-7377744C97D5}" dt="2022-04-10T19:12:05.579" v="2197" actId="6549"/>
          <ac:spMkLst>
            <pc:docMk/>
            <pc:sldMk cId="2377730406" sldId="349"/>
            <ac:spMk id="6" creationId="{5DD63F7E-9160-4FA6-8271-2A0F777C5176}"/>
          </ac:spMkLst>
        </pc:spChg>
        <pc:spChg chg="add mod">
          <ac:chgData name="Tariq Gilani" userId="f95dad9b-1e6c-498c-b573-9242e9268dd4" providerId="ADAL" clId="{EF2CBDB6-8444-4AFC-BC2C-7377744C97D5}" dt="2022-04-10T19:14:58.270" v="2233" actId="20578"/>
          <ac:spMkLst>
            <pc:docMk/>
            <pc:sldMk cId="2377730406" sldId="349"/>
            <ac:spMk id="7" creationId="{63ECC633-5170-4C3E-BA03-8D5C4BF172EF}"/>
          </ac:spMkLst>
        </pc:spChg>
        <pc:spChg chg="add mod">
          <ac:chgData name="Tariq Gilani" userId="f95dad9b-1e6c-498c-b573-9242e9268dd4" providerId="ADAL" clId="{EF2CBDB6-8444-4AFC-BC2C-7377744C97D5}" dt="2022-04-12T03:23:42.676" v="3746" actId="1076"/>
          <ac:spMkLst>
            <pc:docMk/>
            <pc:sldMk cId="2377730406" sldId="349"/>
            <ac:spMk id="8" creationId="{6B1A3513-D63F-4EA2-8E47-996612BB2994}"/>
          </ac:spMkLst>
        </pc:spChg>
        <pc:spChg chg="add mod">
          <ac:chgData name="Tariq Gilani" userId="f95dad9b-1e6c-498c-b573-9242e9268dd4" providerId="ADAL" clId="{EF2CBDB6-8444-4AFC-BC2C-7377744C97D5}" dt="2022-04-12T03:23:28.421" v="3744" actId="1076"/>
          <ac:spMkLst>
            <pc:docMk/>
            <pc:sldMk cId="2377730406" sldId="349"/>
            <ac:spMk id="9" creationId="{B800F7A9-8080-4016-BA7C-8F4884D9BB73}"/>
          </ac:spMkLst>
        </pc:spChg>
        <pc:spChg chg="add mod">
          <ac:chgData name="Tariq Gilani" userId="f95dad9b-1e6c-498c-b573-9242e9268dd4" providerId="ADAL" clId="{EF2CBDB6-8444-4AFC-BC2C-7377744C97D5}" dt="2022-04-10T19:21:07.307" v="2353" actId="1076"/>
          <ac:spMkLst>
            <pc:docMk/>
            <pc:sldMk cId="2377730406" sldId="349"/>
            <ac:spMk id="10" creationId="{E2263C71-3705-414F-9356-EC8836AD1581}"/>
          </ac:spMkLst>
        </pc:spChg>
        <pc:spChg chg="add mod">
          <ac:chgData name="Tariq Gilani" userId="f95dad9b-1e6c-498c-b573-9242e9268dd4" providerId="ADAL" clId="{EF2CBDB6-8444-4AFC-BC2C-7377744C97D5}" dt="2022-04-10T19:21:10.808" v="2354" actId="1076"/>
          <ac:spMkLst>
            <pc:docMk/>
            <pc:sldMk cId="2377730406" sldId="349"/>
            <ac:spMk id="11" creationId="{8D2DF2A8-BF63-4210-954F-30FE0A6ACD7A}"/>
          </ac:spMkLst>
        </pc:spChg>
        <pc:spChg chg="add mod">
          <ac:chgData name="Tariq Gilani" userId="f95dad9b-1e6c-498c-b573-9242e9268dd4" providerId="ADAL" clId="{EF2CBDB6-8444-4AFC-BC2C-7377744C97D5}" dt="2022-04-10T19:23:58.018" v="2406" actId="14100"/>
          <ac:spMkLst>
            <pc:docMk/>
            <pc:sldMk cId="2377730406" sldId="349"/>
            <ac:spMk id="12" creationId="{34018199-AB3A-409A-ABD8-F67C2D3A7823}"/>
          </ac:spMkLst>
        </pc:spChg>
        <pc:spChg chg="add mod">
          <ac:chgData name="Tariq Gilani" userId="f95dad9b-1e6c-498c-b573-9242e9268dd4" providerId="ADAL" clId="{EF2CBDB6-8444-4AFC-BC2C-7377744C97D5}" dt="2022-04-12T03:24:35.003" v="3753" actId="14100"/>
          <ac:spMkLst>
            <pc:docMk/>
            <pc:sldMk cId="2377730406" sldId="349"/>
            <ac:spMk id="13" creationId="{67E79206-D4FA-42FE-88D0-DC49CAB5D8C6}"/>
          </ac:spMkLst>
        </pc:spChg>
        <pc:spChg chg="add mod">
          <ac:chgData name="Tariq Gilani" userId="f95dad9b-1e6c-498c-b573-9242e9268dd4" providerId="ADAL" clId="{EF2CBDB6-8444-4AFC-BC2C-7377744C97D5}" dt="2022-04-10T19:27:59.351" v="2446" actId="692"/>
          <ac:spMkLst>
            <pc:docMk/>
            <pc:sldMk cId="2377730406" sldId="349"/>
            <ac:spMk id="15" creationId="{69D2E1B0-FA16-45C2-A331-E466DFF9C0AC}"/>
          </ac:spMkLst>
        </pc:spChg>
        <pc:spChg chg="add mod">
          <ac:chgData name="Tariq Gilani" userId="f95dad9b-1e6c-498c-b573-9242e9268dd4" providerId="ADAL" clId="{EF2CBDB6-8444-4AFC-BC2C-7377744C97D5}" dt="2022-04-12T03:24:47.167" v="3756" actId="1076"/>
          <ac:spMkLst>
            <pc:docMk/>
            <pc:sldMk cId="2377730406" sldId="349"/>
            <ac:spMk id="16" creationId="{7F1F88A1-135C-422B-84C1-6CF481733B1F}"/>
          </ac:spMkLst>
        </pc:spChg>
        <pc:spChg chg="add mod">
          <ac:chgData name="Tariq Gilani" userId="f95dad9b-1e6c-498c-b573-9242e9268dd4" providerId="ADAL" clId="{EF2CBDB6-8444-4AFC-BC2C-7377744C97D5}" dt="2022-04-10T19:30:23.585" v="2497" actId="1076"/>
          <ac:spMkLst>
            <pc:docMk/>
            <pc:sldMk cId="2377730406" sldId="349"/>
            <ac:spMk id="17" creationId="{58023A14-DF42-489E-BE1A-86A778BCBD13}"/>
          </ac:spMkLst>
        </pc:spChg>
        <pc:spChg chg="add mod">
          <ac:chgData name="Tariq Gilani" userId="f95dad9b-1e6c-498c-b573-9242e9268dd4" providerId="ADAL" clId="{EF2CBDB6-8444-4AFC-BC2C-7377744C97D5}" dt="2022-04-12T03:25:05.675" v="3760" actId="1076"/>
          <ac:spMkLst>
            <pc:docMk/>
            <pc:sldMk cId="2377730406" sldId="349"/>
            <ac:spMk id="18" creationId="{12A7B1F2-C475-4210-9502-787121EFEADE}"/>
          </ac:spMkLst>
        </pc:spChg>
        <pc:spChg chg="add mod">
          <ac:chgData name="Tariq Gilani" userId="f95dad9b-1e6c-498c-b573-9242e9268dd4" providerId="ADAL" clId="{EF2CBDB6-8444-4AFC-BC2C-7377744C97D5}" dt="2022-04-10T19:33:18.359" v="2562" actId="20577"/>
          <ac:spMkLst>
            <pc:docMk/>
            <pc:sldMk cId="2377730406" sldId="349"/>
            <ac:spMk id="19" creationId="{F15BCD20-A7D8-4155-B689-7B960BDCBAC6}"/>
          </ac:spMkLst>
        </pc:spChg>
        <pc:spChg chg="add mod">
          <ac:chgData name="Tariq Gilani" userId="f95dad9b-1e6c-498c-b573-9242e9268dd4" providerId="ADAL" clId="{EF2CBDB6-8444-4AFC-BC2C-7377744C97D5}" dt="2022-04-10T19:34:37.631" v="2582" actId="1076"/>
          <ac:spMkLst>
            <pc:docMk/>
            <pc:sldMk cId="2377730406" sldId="349"/>
            <ac:spMk id="20" creationId="{0CC24655-3567-4139-B6D1-B2E1118F73A1}"/>
          </ac:spMkLst>
        </pc:spChg>
        <pc:spChg chg="add mod">
          <ac:chgData name="Tariq Gilani" userId="f95dad9b-1e6c-498c-b573-9242e9268dd4" providerId="ADAL" clId="{EF2CBDB6-8444-4AFC-BC2C-7377744C97D5}" dt="2022-04-10T19:38:17.157" v="2662" actId="20577"/>
          <ac:spMkLst>
            <pc:docMk/>
            <pc:sldMk cId="2377730406" sldId="349"/>
            <ac:spMk id="21" creationId="{AC99E4DB-5FC0-435A-9C03-41575F8B9E1D}"/>
          </ac:spMkLst>
        </pc:spChg>
        <pc:spChg chg="add mod">
          <ac:chgData name="Tariq Gilani" userId="f95dad9b-1e6c-498c-b573-9242e9268dd4" providerId="ADAL" clId="{EF2CBDB6-8444-4AFC-BC2C-7377744C97D5}" dt="2022-04-10T19:38:29.685" v="2664" actId="692"/>
          <ac:spMkLst>
            <pc:docMk/>
            <pc:sldMk cId="2377730406" sldId="349"/>
            <ac:spMk id="22" creationId="{C1014CEA-8A97-4FDB-9DAD-44EDFFE5B90E}"/>
          </ac:spMkLst>
        </pc:spChg>
        <pc:spChg chg="add mod">
          <ac:chgData name="Tariq Gilani" userId="f95dad9b-1e6c-498c-b573-9242e9268dd4" providerId="ADAL" clId="{EF2CBDB6-8444-4AFC-BC2C-7377744C97D5}" dt="2022-04-10T19:39:54.557" v="2738" actId="122"/>
          <ac:spMkLst>
            <pc:docMk/>
            <pc:sldMk cId="2377730406" sldId="349"/>
            <ac:spMk id="23" creationId="{9259B86D-7539-409E-A89F-9A210D08C4B1}"/>
          </ac:spMkLst>
        </pc:spChg>
      </pc:sldChg>
      <pc:sldChg chg="addSp delSp modSp new mod modAnim">
        <pc:chgData name="Tariq Gilani" userId="f95dad9b-1e6c-498c-b573-9242e9268dd4" providerId="ADAL" clId="{EF2CBDB6-8444-4AFC-BC2C-7377744C97D5}" dt="2022-04-12T03:28:14.464" v="3784"/>
        <pc:sldMkLst>
          <pc:docMk/>
          <pc:sldMk cId="2663164847" sldId="350"/>
        </pc:sldMkLst>
        <pc:spChg chg="del">
          <ac:chgData name="Tariq Gilani" userId="f95dad9b-1e6c-498c-b573-9242e9268dd4" providerId="ADAL" clId="{EF2CBDB6-8444-4AFC-BC2C-7377744C97D5}" dt="2022-04-10T19:40:16.694" v="2740" actId="478"/>
          <ac:spMkLst>
            <pc:docMk/>
            <pc:sldMk cId="2663164847" sldId="350"/>
            <ac:spMk id="2" creationId="{02E4D8B3-D085-404A-9E36-279B49F0D6BB}"/>
          </ac:spMkLst>
        </pc:spChg>
        <pc:spChg chg="del">
          <ac:chgData name="Tariq Gilani" userId="f95dad9b-1e6c-498c-b573-9242e9268dd4" providerId="ADAL" clId="{EF2CBDB6-8444-4AFC-BC2C-7377744C97D5}" dt="2022-04-10T19:40:19.678" v="2741" actId="478"/>
          <ac:spMkLst>
            <pc:docMk/>
            <pc:sldMk cId="2663164847" sldId="350"/>
            <ac:spMk id="3" creationId="{2BB81D49-3DBF-4B66-932B-FF6FF2038244}"/>
          </ac:spMkLst>
        </pc:spChg>
        <pc:spChg chg="del">
          <ac:chgData name="Tariq Gilani" userId="f95dad9b-1e6c-498c-b573-9242e9268dd4" providerId="ADAL" clId="{EF2CBDB6-8444-4AFC-BC2C-7377744C97D5}" dt="2022-04-10T19:40:25.744" v="2742" actId="478"/>
          <ac:spMkLst>
            <pc:docMk/>
            <pc:sldMk cId="2663164847" sldId="350"/>
            <ac:spMk id="4" creationId="{7E80F569-DC55-4CDD-8911-AA1E501D1D33}"/>
          </ac:spMkLst>
        </pc:spChg>
        <pc:spChg chg="add mod">
          <ac:chgData name="Tariq Gilani" userId="f95dad9b-1e6c-498c-b573-9242e9268dd4" providerId="ADAL" clId="{EF2CBDB6-8444-4AFC-BC2C-7377744C97D5}" dt="2022-04-10T19:43:19.405" v="2805" actId="1076"/>
          <ac:spMkLst>
            <pc:docMk/>
            <pc:sldMk cId="2663164847" sldId="350"/>
            <ac:spMk id="5" creationId="{125AEC9F-8470-49B3-B9B7-FADF2F01C3AF}"/>
          </ac:spMkLst>
        </pc:spChg>
        <pc:spChg chg="add mod">
          <ac:chgData name="Tariq Gilani" userId="f95dad9b-1e6c-498c-b573-9242e9268dd4" providerId="ADAL" clId="{EF2CBDB6-8444-4AFC-BC2C-7377744C97D5}" dt="2022-04-10T19:47:42.842" v="2914" actId="20577"/>
          <ac:spMkLst>
            <pc:docMk/>
            <pc:sldMk cId="2663164847" sldId="350"/>
            <ac:spMk id="6" creationId="{28E99F18-7E87-464B-A0AE-D73379AA4310}"/>
          </ac:spMkLst>
        </pc:spChg>
        <pc:spChg chg="add mod">
          <ac:chgData name="Tariq Gilani" userId="f95dad9b-1e6c-498c-b573-9242e9268dd4" providerId="ADAL" clId="{EF2CBDB6-8444-4AFC-BC2C-7377744C97D5}" dt="2022-04-10T19:42:49.932" v="2800" actId="14100"/>
          <ac:spMkLst>
            <pc:docMk/>
            <pc:sldMk cId="2663164847" sldId="350"/>
            <ac:spMk id="7" creationId="{17C70080-9668-42B2-A187-970D93757752}"/>
          </ac:spMkLst>
        </pc:spChg>
        <pc:spChg chg="add mod">
          <ac:chgData name="Tariq Gilani" userId="f95dad9b-1e6c-498c-b573-9242e9268dd4" providerId="ADAL" clId="{EF2CBDB6-8444-4AFC-BC2C-7377744C97D5}" dt="2022-04-10T19:45:11.474" v="2850" actId="1076"/>
          <ac:spMkLst>
            <pc:docMk/>
            <pc:sldMk cId="2663164847" sldId="350"/>
            <ac:spMk id="8" creationId="{1C345748-AC0C-4144-9F25-E552D6F285D9}"/>
          </ac:spMkLst>
        </pc:spChg>
        <pc:spChg chg="add del mod">
          <ac:chgData name="Tariq Gilani" userId="f95dad9b-1e6c-498c-b573-9242e9268dd4" providerId="ADAL" clId="{EF2CBDB6-8444-4AFC-BC2C-7377744C97D5}" dt="2022-04-10T19:47:03.656" v="2909" actId="14100"/>
          <ac:spMkLst>
            <pc:docMk/>
            <pc:sldMk cId="2663164847" sldId="350"/>
            <ac:spMk id="9" creationId="{1844B12A-F56A-4A39-B896-3D453AC226C3}"/>
          </ac:spMkLst>
        </pc:spChg>
        <pc:spChg chg="add mod">
          <ac:chgData name="Tariq Gilani" userId="f95dad9b-1e6c-498c-b573-9242e9268dd4" providerId="ADAL" clId="{EF2CBDB6-8444-4AFC-BC2C-7377744C97D5}" dt="2022-04-10T19:48:39.845" v="2931" actId="1076"/>
          <ac:spMkLst>
            <pc:docMk/>
            <pc:sldMk cId="2663164847" sldId="350"/>
            <ac:spMk id="10" creationId="{CE1531E5-58A1-45B6-8C20-A030E8407C8E}"/>
          </ac:spMkLst>
        </pc:spChg>
        <pc:spChg chg="add mod">
          <ac:chgData name="Tariq Gilani" userId="f95dad9b-1e6c-498c-b573-9242e9268dd4" providerId="ADAL" clId="{EF2CBDB6-8444-4AFC-BC2C-7377744C97D5}" dt="2022-04-10T19:49:43.309" v="3022" actId="20577"/>
          <ac:spMkLst>
            <pc:docMk/>
            <pc:sldMk cId="2663164847" sldId="350"/>
            <ac:spMk id="11" creationId="{FFD35A59-54D9-4C8C-A02F-68C6A7B0297B}"/>
          </ac:spMkLst>
        </pc:spChg>
        <pc:spChg chg="add mod">
          <ac:chgData name="Tariq Gilani" userId="f95dad9b-1e6c-498c-b573-9242e9268dd4" providerId="ADAL" clId="{EF2CBDB6-8444-4AFC-BC2C-7377744C97D5}" dt="2022-04-10T20:04:08.380" v="3260" actId="113"/>
          <ac:spMkLst>
            <pc:docMk/>
            <pc:sldMk cId="2663164847" sldId="350"/>
            <ac:spMk id="12" creationId="{4E758A04-1C24-437F-A108-F2F99B8FC3D5}"/>
          </ac:spMkLst>
        </pc:spChg>
        <pc:spChg chg="add mod">
          <ac:chgData name="Tariq Gilani" userId="f95dad9b-1e6c-498c-b573-9242e9268dd4" providerId="ADAL" clId="{EF2CBDB6-8444-4AFC-BC2C-7377744C97D5}" dt="2022-04-10T19:53:22.236" v="3081" actId="14100"/>
          <ac:spMkLst>
            <pc:docMk/>
            <pc:sldMk cId="2663164847" sldId="350"/>
            <ac:spMk id="13" creationId="{B78D8645-5074-45D2-99BD-00162F8C5C56}"/>
          </ac:spMkLst>
        </pc:spChg>
        <pc:spChg chg="add mod">
          <ac:chgData name="Tariq Gilani" userId="f95dad9b-1e6c-498c-b573-9242e9268dd4" providerId="ADAL" clId="{EF2CBDB6-8444-4AFC-BC2C-7377744C97D5}" dt="2022-04-10T20:02:43.212" v="3245" actId="692"/>
          <ac:spMkLst>
            <pc:docMk/>
            <pc:sldMk cId="2663164847" sldId="350"/>
            <ac:spMk id="14" creationId="{9B835119-6E26-4302-99F7-BBFECFF95E75}"/>
          </ac:spMkLst>
        </pc:spChg>
        <pc:spChg chg="add mod">
          <ac:chgData name="Tariq Gilani" userId="f95dad9b-1e6c-498c-b573-9242e9268dd4" providerId="ADAL" clId="{EF2CBDB6-8444-4AFC-BC2C-7377744C97D5}" dt="2022-04-10T20:09:57.857" v="3386" actId="113"/>
          <ac:spMkLst>
            <pc:docMk/>
            <pc:sldMk cId="2663164847" sldId="350"/>
            <ac:spMk id="15" creationId="{FA9A5189-845F-4F0B-9EBE-E550EFC02E8E}"/>
          </ac:spMkLst>
        </pc:spChg>
        <pc:spChg chg="add mod">
          <ac:chgData name="Tariq Gilani" userId="f95dad9b-1e6c-498c-b573-9242e9268dd4" providerId="ADAL" clId="{EF2CBDB6-8444-4AFC-BC2C-7377744C97D5}" dt="2022-04-10T20:04:14.554" v="3261" actId="14100"/>
          <ac:spMkLst>
            <pc:docMk/>
            <pc:sldMk cId="2663164847" sldId="350"/>
            <ac:spMk id="16" creationId="{D2A86800-75E0-4364-852C-48674FA8BCAD}"/>
          </ac:spMkLst>
        </pc:spChg>
        <pc:spChg chg="add mod">
          <ac:chgData name="Tariq Gilani" userId="f95dad9b-1e6c-498c-b573-9242e9268dd4" providerId="ADAL" clId="{EF2CBDB6-8444-4AFC-BC2C-7377744C97D5}" dt="2022-04-10T20:03:55.180" v="3257" actId="1076"/>
          <ac:spMkLst>
            <pc:docMk/>
            <pc:sldMk cId="2663164847" sldId="350"/>
            <ac:spMk id="17" creationId="{B951CBBB-6918-48AB-937D-6891F5FF2107}"/>
          </ac:spMkLst>
        </pc:spChg>
        <pc:spChg chg="add mod">
          <ac:chgData name="Tariq Gilani" userId="f95dad9b-1e6c-498c-b573-9242e9268dd4" providerId="ADAL" clId="{EF2CBDB6-8444-4AFC-BC2C-7377744C97D5}" dt="2022-04-10T20:04:49.956" v="3287" actId="14100"/>
          <ac:spMkLst>
            <pc:docMk/>
            <pc:sldMk cId="2663164847" sldId="350"/>
            <ac:spMk id="18" creationId="{9420CD7D-74B7-4D3E-A85B-4E7DBA995FFF}"/>
          </ac:spMkLst>
        </pc:spChg>
        <pc:spChg chg="add mod">
          <ac:chgData name="Tariq Gilani" userId="f95dad9b-1e6c-498c-b573-9242e9268dd4" providerId="ADAL" clId="{EF2CBDB6-8444-4AFC-BC2C-7377744C97D5}" dt="2022-04-10T20:07:59.069" v="3347" actId="1076"/>
          <ac:spMkLst>
            <pc:docMk/>
            <pc:sldMk cId="2663164847" sldId="350"/>
            <ac:spMk id="19" creationId="{7A2869F0-D8F2-4CEF-B998-32DE3C8CB6EF}"/>
          </ac:spMkLst>
        </pc:spChg>
        <pc:spChg chg="add mod">
          <ac:chgData name="Tariq Gilani" userId="f95dad9b-1e6c-498c-b573-9242e9268dd4" providerId="ADAL" clId="{EF2CBDB6-8444-4AFC-BC2C-7377744C97D5}" dt="2022-04-10T20:08:14.150" v="3350" actId="1076"/>
          <ac:spMkLst>
            <pc:docMk/>
            <pc:sldMk cId="2663164847" sldId="350"/>
            <ac:spMk id="20" creationId="{DD394772-ADC7-4538-B4BD-993CB4BE5E60}"/>
          </ac:spMkLst>
        </pc:spChg>
      </pc:sldChg>
      <pc:sldChg chg="addSp delSp modSp new mod">
        <pc:chgData name="Tariq Gilani" userId="f95dad9b-1e6c-498c-b573-9242e9268dd4" providerId="ADAL" clId="{EF2CBDB6-8444-4AFC-BC2C-7377744C97D5}" dt="2022-04-10T20:20:23.908" v="3550" actId="20577"/>
        <pc:sldMkLst>
          <pc:docMk/>
          <pc:sldMk cId="1047125161" sldId="351"/>
        </pc:sldMkLst>
        <pc:spChg chg="del">
          <ac:chgData name="Tariq Gilani" userId="f95dad9b-1e6c-498c-b573-9242e9268dd4" providerId="ADAL" clId="{EF2CBDB6-8444-4AFC-BC2C-7377744C97D5}" dt="2022-04-10T20:10:34.597" v="3388" actId="478"/>
          <ac:spMkLst>
            <pc:docMk/>
            <pc:sldMk cId="1047125161" sldId="351"/>
            <ac:spMk id="2" creationId="{90B881B6-2E55-48A3-8B19-7F80F35E99DB}"/>
          </ac:spMkLst>
        </pc:spChg>
        <pc:spChg chg="del">
          <ac:chgData name="Tariq Gilani" userId="f95dad9b-1e6c-498c-b573-9242e9268dd4" providerId="ADAL" clId="{EF2CBDB6-8444-4AFC-BC2C-7377744C97D5}" dt="2022-04-10T20:10:38.331" v="3389" actId="478"/>
          <ac:spMkLst>
            <pc:docMk/>
            <pc:sldMk cId="1047125161" sldId="351"/>
            <ac:spMk id="3" creationId="{EBDF0212-7317-46EE-A701-AC0BEC9D83C8}"/>
          </ac:spMkLst>
        </pc:spChg>
        <pc:spChg chg="del">
          <ac:chgData name="Tariq Gilani" userId="f95dad9b-1e6c-498c-b573-9242e9268dd4" providerId="ADAL" clId="{EF2CBDB6-8444-4AFC-BC2C-7377744C97D5}" dt="2022-04-10T20:13:49.270" v="3457" actId="478"/>
          <ac:spMkLst>
            <pc:docMk/>
            <pc:sldMk cId="1047125161" sldId="351"/>
            <ac:spMk id="4" creationId="{EC956075-951E-4BDE-A21A-C615A8D56676}"/>
          </ac:spMkLst>
        </pc:spChg>
        <pc:spChg chg="add mod">
          <ac:chgData name="Tariq Gilani" userId="f95dad9b-1e6c-498c-b573-9242e9268dd4" providerId="ADAL" clId="{EF2CBDB6-8444-4AFC-BC2C-7377744C97D5}" dt="2022-04-10T20:12:02.115" v="3451" actId="14100"/>
          <ac:spMkLst>
            <pc:docMk/>
            <pc:sldMk cId="1047125161" sldId="351"/>
            <ac:spMk id="5" creationId="{312129FC-DCF1-45C1-A826-1B17F03A49EB}"/>
          </ac:spMkLst>
        </pc:spChg>
        <pc:spChg chg="add mod">
          <ac:chgData name="Tariq Gilani" userId="f95dad9b-1e6c-498c-b573-9242e9268dd4" providerId="ADAL" clId="{EF2CBDB6-8444-4AFC-BC2C-7377744C97D5}" dt="2022-04-10T20:18:52.487" v="3535" actId="1076"/>
          <ac:spMkLst>
            <pc:docMk/>
            <pc:sldMk cId="1047125161" sldId="351"/>
            <ac:spMk id="6" creationId="{6B153031-EC1F-4E60-BF24-6286DDCE82B8}"/>
          </ac:spMkLst>
        </pc:spChg>
        <pc:spChg chg="add mod">
          <ac:chgData name="Tariq Gilani" userId="f95dad9b-1e6c-498c-b573-9242e9268dd4" providerId="ADAL" clId="{EF2CBDB6-8444-4AFC-BC2C-7377744C97D5}" dt="2022-04-10T20:18:43.667" v="3533" actId="1076"/>
          <ac:spMkLst>
            <pc:docMk/>
            <pc:sldMk cId="1047125161" sldId="351"/>
            <ac:spMk id="7" creationId="{7D4262B2-323B-4B1A-BD28-C88E34EAD3FB}"/>
          </ac:spMkLst>
        </pc:spChg>
        <pc:spChg chg="add mod">
          <ac:chgData name="Tariq Gilani" userId="f95dad9b-1e6c-498c-b573-9242e9268dd4" providerId="ADAL" clId="{EF2CBDB6-8444-4AFC-BC2C-7377744C97D5}" dt="2022-04-10T20:19:02.028" v="3537" actId="1076"/>
          <ac:spMkLst>
            <pc:docMk/>
            <pc:sldMk cId="1047125161" sldId="351"/>
            <ac:spMk id="8" creationId="{BBFF6307-3FE1-4641-A140-D6285A97CAA8}"/>
          </ac:spMkLst>
        </pc:spChg>
        <pc:spChg chg="add del mod">
          <ac:chgData name="Tariq Gilani" userId="f95dad9b-1e6c-498c-b573-9242e9268dd4" providerId="ADAL" clId="{EF2CBDB6-8444-4AFC-BC2C-7377744C97D5}" dt="2022-04-10T20:18:47.952" v="3534" actId="1076"/>
          <ac:spMkLst>
            <pc:docMk/>
            <pc:sldMk cId="1047125161" sldId="351"/>
            <ac:spMk id="9" creationId="{8C64EEF2-A889-4962-BFAC-C982C177CA65}"/>
          </ac:spMkLst>
        </pc:spChg>
        <pc:spChg chg="add mod">
          <ac:chgData name="Tariq Gilani" userId="f95dad9b-1e6c-498c-b573-9242e9268dd4" providerId="ADAL" clId="{EF2CBDB6-8444-4AFC-BC2C-7377744C97D5}" dt="2022-04-10T20:18:58.302" v="3536" actId="1076"/>
          <ac:spMkLst>
            <pc:docMk/>
            <pc:sldMk cId="1047125161" sldId="351"/>
            <ac:spMk id="10" creationId="{4C3EE60A-7F0B-4B37-9B77-45F4FA73C548}"/>
          </ac:spMkLst>
        </pc:spChg>
        <pc:spChg chg="add mod">
          <ac:chgData name="Tariq Gilani" userId="f95dad9b-1e6c-498c-b573-9242e9268dd4" providerId="ADAL" clId="{EF2CBDB6-8444-4AFC-BC2C-7377744C97D5}" dt="2022-04-10T20:20:23.908" v="3550" actId="20577"/>
          <ac:spMkLst>
            <pc:docMk/>
            <pc:sldMk cId="1047125161" sldId="351"/>
            <ac:spMk id="11" creationId="{AC8120AA-8584-4764-AFD0-0D236DC089B2}"/>
          </ac:spMkLst>
        </pc:spChg>
      </pc:sldChg>
      <pc:sldChg chg="new del">
        <pc:chgData name="Tariq Gilani" userId="f95dad9b-1e6c-498c-b573-9242e9268dd4" providerId="ADAL" clId="{EF2CBDB6-8444-4AFC-BC2C-7377744C97D5}" dt="2022-04-13T14:09:32.715" v="3899" actId="47"/>
        <pc:sldMkLst>
          <pc:docMk/>
          <pc:sldMk cId="498230247" sldId="352"/>
        </pc:sldMkLst>
      </pc:sldChg>
      <pc:sldChg chg="add del">
        <pc:chgData name="Tariq Gilani" userId="f95dad9b-1e6c-498c-b573-9242e9268dd4" providerId="ADAL" clId="{EF2CBDB6-8444-4AFC-BC2C-7377744C97D5}" dt="2022-04-10T20:13:17.756" v="3455"/>
        <pc:sldMkLst>
          <pc:docMk/>
          <pc:sldMk cId="1465460537" sldId="352"/>
        </pc:sldMkLst>
      </pc:sldChg>
      <pc:sldChg chg="modSp add del mod">
        <pc:chgData name="Tariq Gilani" userId="f95dad9b-1e6c-498c-b573-9242e9268dd4" providerId="ADAL" clId="{EF2CBDB6-8444-4AFC-BC2C-7377744C97D5}" dt="2022-04-12T03:01:02.931" v="3571" actId="47"/>
        <pc:sldMkLst>
          <pc:docMk/>
          <pc:sldMk cId="2642808691" sldId="353"/>
        </pc:sldMkLst>
        <pc:spChg chg="mod">
          <ac:chgData name="Tariq Gilani" userId="f95dad9b-1e6c-498c-b573-9242e9268dd4" providerId="ADAL" clId="{EF2CBDB6-8444-4AFC-BC2C-7377744C97D5}" dt="2022-04-12T02:53:50.559" v="3557" actId="1076"/>
          <ac:spMkLst>
            <pc:docMk/>
            <pc:sldMk cId="2642808691" sldId="353"/>
            <ac:spMk id="4" creationId="{AE51F90E-FC33-4F59-9D0B-00172D27F42B}"/>
          </ac:spMkLst>
        </pc:spChg>
      </pc:sldChg>
      <pc:sldChg chg="del">
        <pc:chgData name="Tariq Gilani" userId="f95dad9b-1e6c-498c-b573-9242e9268dd4" providerId="ADAL" clId="{EF2CBDB6-8444-4AFC-BC2C-7377744C97D5}" dt="2022-04-12T03:28:59.664" v="3785" actId="47"/>
        <pc:sldMkLst>
          <pc:docMk/>
          <pc:sldMk cId="1391037413" sldId="354"/>
        </pc:sldMkLst>
      </pc:sldChg>
      <pc:sldChg chg="addSp delSp modSp mod delAnim modAnim">
        <pc:chgData name="Tariq Gilani" userId="f95dad9b-1e6c-498c-b573-9242e9268dd4" providerId="ADAL" clId="{EF2CBDB6-8444-4AFC-BC2C-7377744C97D5}" dt="2022-04-12T03:40:14.963" v="3887"/>
        <pc:sldMkLst>
          <pc:docMk/>
          <pc:sldMk cId="558346418" sldId="355"/>
        </pc:sldMkLst>
        <pc:spChg chg="del">
          <ac:chgData name="Tariq Gilani" userId="f95dad9b-1e6c-498c-b573-9242e9268dd4" providerId="ADAL" clId="{EF2CBDB6-8444-4AFC-BC2C-7377744C97D5}" dt="2022-04-12T03:33:00.850" v="3821" actId="478"/>
          <ac:spMkLst>
            <pc:docMk/>
            <pc:sldMk cId="558346418" sldId="355"/>
            <ac:spMk id="2" creationId="{222FDA7F-969C-40AB-8163-1460F468827F}"/>
          </ac:spMkLst>
        </pc:spChg>
        <pc:spChg chg="add mod">
          <ac:chgData name="Tariq Gilani" userId="f95dad9b-1e6c-498c-b573-9242e9268dd4" providerId="ADAL" clId="{EF2CBDB6-8444-4AFC-BC2C-7377744C97D5}" dt="2022-04-12T03:38:58.864" v="3878" actId="27636"/>
          <ac:spMkLst>
            <pc:docMk/>
            <pc:sldMk cId="558346418" sldId="355"/>
            <ac:spMk id="10242" creationId="{00000000-0000-0000-0000-000000000000}"/>
          </ac:spMkLst>
        </pc:spChg>
        <pc:spChg chg="mod">
          <ac:chgData name="Tariq Gilani" userId="f95dad9b-1e6c-498c-b573-9242e9268dd4" providerId="ADAL" clId="{EF2CBDB6-8444-4AFC-BC2C-7377744C97D5}" dt="2022-04-12T03:30:08.279" v="3796" actId="1076"/>
          <ac:spMkLst>
            <pc:docMk/>
            <pc:sldMk cId="558346418" sldId="355"/>
            <ac:spMk id="10248" creationId="{00000000-0000-0000-0000-000000000000}"/>
          </ac:spMkLst>
        </pc:spChg>
        <pc:spChg chg="mod">
          <ac:chgData name="Tariq Gilani" userId="f95dad9b-1e6c-498c-b573-9242e9268dd4" providerId="ADAL" clId="{EF2CBDB6-8444-4AFC-BC2C-7377744C97D5}" dt="2022-04-12T03:35:35.233" v="3846" actId="14100"/>
          <ac:spMkLst>
            <pc:docMk/>
            <pc:sldMk cId="558346418" sldId="355"/>
            <ac:spMk id="10249" creationId="{00000000-0000-0000-0000-000000000000}"/>
          </ac:spMkLst>
        </pc:spChg>
        <pc:spChg chg="mod">
          <ac:chgData name="Tariq Gilani" userId="f95dad9b-1e6c-498c-b573-9242e9268dd4" providerId="ADAL" clId="{EF2CBDB6-8444-4AFC-BC2C-7377744C97D5}" dt="2022-04-12T03:30:32.877" v="3800" actId="113"/>
          <ac:spMkLst>
            <pc:docMk/>
            <pc:sldMk cId="558346418" sldId="355"/>
            <ac:spMk id="10250" creationId="{00000000-0000-0000-0000-000000000000}"/>
          </ac:spMkLst>
        </pc:spChg>
        <pc:spChg chg="mod">
          <ac:chgData name="Tariq Gilani" userId="f95dad9b-1e6c-498c-b573-9242e9268dd4" providerId="ADAL" clId="{EF2CBDB6-8444-4AFC-BC2C-7377744C97D5}" dt="2022-04-12T03:30:59.149" v="3803" actId="113"/>
          <ac:spMkLst>
            <pc:docMk/>
            <pc:sldMk cId="558346418" sldId="355"/>
            <ac:spMk id="10251" creationId="{00000000-0000-0000-0000-000000000000}"/>
          </ac:spMkLst>
        </pc:spChg>
        <pc:spChg chg="mod">
          <ac:chgData name="Tariq Gilani" userId="f95dad9b-1e6c-498c-b573-9242e9268dd4" providerId="ADAL" clId="{EF2CBDB6-8444-4AFC-BC2C-7377744C97D5}" dt="2022-04-12T03:35:13.643" v="3842" actId="14100"/>
          <ac:spMkLst>
            <pc:docMk/>
            <pc:sldMk cId="558346418" sldId="355"/>
            <ac:spMk id="10252" creationId="{00000000-0000-0000-0000-000000000000}"/>
          </ac:spMkLst>
        </pc:spChg>
        <pc:spChg chg="mod">
          <ac:chgData name="Tariq Gilani" userId="f95dad9b-1e6c-498c-b573-9242e9268dd4" providerId="ADAL" clId="{EF2CBDB6-8444-4AFC-BC2C-7377744C97D5}" dt="2022-04-12T03:36:36.204" v="3858" actId="1076"/>
          <ac:spMkLst>
            <pc:docMk/>
            <pc:sldMk cId="558346418" sldId="355"/>
            <ac:spMk id="10253" creationId="{00000000-0000-0000-0000-000000000000}"/>
          </ac:spMkLst>
        </pc:spChg>
        <pc:spChg chg="del mod">
          <ac:chgData name="Tariq Gilani" userId="f95dad9b-1e6c-498c-b573-9242e9268dd4" providerId="ADAL" clId="{EF2CBDB6-8444-4AFC-BC2C-7377744C97D5}" dt="2022-04-12T03:34:07.764" v="3830" actId="21"/>
          <ac:spMkLst>
            <pc:docMk/>
            <pc:sldMk cId="558346418" sldId="355"/>
            <ac:spMk id="10254" creationId="{00000000-0000-0000-0000-000000000000}"/>
          </ac:spMkLst>
        </pc:spChg>
        <pc:spChg chg="mod">
          <ac:chgData name="Tariq Gilani" userId="f95dad9b-1e6c-498c-b573-9242e9268dd4" providerId="ADAL" clId="{EF2CBDB6-8444-4AFC-BC2C-7377744C97D5}" dt="2022-04-12T03:36:48.349" v="3859" actId="2711"/>
          <ac:spMkLst>
            <pc:docMk/>
            <pc:sldMk cId="558346418" sldId="355"/>
            <ac:spMk id="10255" creationId="{00000000-0000-0000-0000-000000000000}"/>
          </ac:spMkLst>
        </pc:spChg>
        <pc:spChg chg="mod">
          <ac:chgData name="Tariq Gilani" userId="f95dad9b-1e6c-498c-b573-9242e9268dd4" providerId="ADAL" clId="{EF2CBDB6-8444-4AFC-BC2C-7377744C97D5}" dt="2022-04-12T03:31:30.967" v="3807" actId="20577"/>
          <ac:spMkLst>
            <pc:docMk/>
            <pc:sldMk cId="558346418" sldId="355"/>
            <ac:spMk id="10256" creationId="{00000000-0000-0000-0000-000000000000}"/>
          </ac:spMkLst>
        </pc:spChg>
        <pc:spChg chg="mod">
          <ac:chgData name="Tariq Gilani" userId="f95dad9b-1e6c-498c-b573-9242e9268dd4" providerId="ADAL" clId="{EF2CBDB6-8444-4AFC-BC2C-7377744C97D5}" dt="2022-04-12T03:37:28" v="3864" actId="120"/>
          <ac:spMkLst>
            <pc:docMk/>
            <pc:sldMk cId="558346418" sldId="355"/>
            <ac:spMk id="10257" creationId="{00000000-0000-0000-0000-000000000000}"/>
          </ac:spMkLst>
        </pc:spChg>
        <pc:spChg chg="mod">
          <ac:chgData name="Tariq Gilani" userId="f95dad9b-1e6c-498c-b573-9242e9268dd4" providerId="ADAL" clId="{EF2CBDB6-8444-4AFC-BC2C-7377744C97D5}" dt="2022-04-12T03:39:38.841" v="3881" actId="1076"/>
          <ac:spMkLst>
            <pc:docMk/>
            <pc:sldMk cId="558346418" sldId="355"/>
            <ac:spMk id="10258" creationId="{00000000-0000-0000-0000-000000000000}"/>
          </ac:spMkLst>
        </pc:spChg>
        <pc:spChg chg="mod">
          <ac:chgData name="Tariq Gilani" userId="f95dad9b-1e6c-498c-b573-9242e9268dd4" providerId="ADAL" clId="{EF2CBDB6-8444-4AFC-BC2C-7377744C97D5}" dt="2022-04-12T03:39:45.142" v="3882" actId="1076"/>
          <ac:spMkLst>
            <pc:docMk/>
            <pc:sldMk cId="558346418" sldId="355"/>
            <ac:spMk id="10259" creationId="{00000000-0000-0000-0000-000000000000}"/>
          </ac:spMkLst>
        </pc:spChg>
        <pc:graphicFrameChg chg="del mod replId">
          <ac:chgData name="Tariq Gilani" userId="f95dad9b-1e6c-498c-b573-9242e9268dd4" providerId="ADAL" clId="{EF2CBDB6-8444-4AFC-BC2C-7377744C97D5}" dt="2022-04-12T03:38:48.309" v="3875"/>
          <ac:graphicFrameMkLst>
            <pc:docMk/>
            <pc:sldMk cId="558346418" sldId="355"/>
            <ac:graphicFrameMk id="3" creationId="{00000000-0000-0000-0000-000000000000}"/>
          </ac:graphicFrameMkLst>
        </pc:graphicFrameChg>
        <pc:graphicFrameChg chg="mod">
          <ac:chgData name="Tariq Gilani" userId="f95dad9b-1e6c-498c-b573-9242e9268dd4" providerId="ADAL" clId="{EF2CBDB6-8444-4AFC-BC2C-7377744C97D5}" dt="2022-04-12T03:39:30.996" v="3880" actId="1076"/>
          <ac:graphicFrameMkLst>
            <pc:docMk/>
            <pc:sldMk cId="558346418" sldId="355"/>
            <ac:graphicFrameMk id="10243" creationId="{00000000-0000-0000-0000-000000000000}"/>
          </ac:graphicFrameMkLst>
        </pc:graphicFrameChg>
        <pc:graphicFrameChg chg="mod">
          <ac:chgData name="Tariq Gilani" userId="f95dad9b-1e6c-498c-b573-9242e9268dd4" providerId="ADAL" clId="{EF2CBDB6-8444-4AFC-BC2C-7377744C97D5}" dt="2022-04-12T03:34:51.838" v="3838" actId="1076"/>
          <ac:graphicFrameMkLst>
            <pc:docMk/>
            <pc:sldMk cId="558346418" sldId="355"/>
            <ac:graphicFrameMk id="10244" creationId="{00000000-0000-0000-0000-000000000000}"/>
          </ac:graphicFrameMkLst>
        </pc:graphicFrameChg>
        <pc:graphicFrameChg chg="mod">
          <ac:chgData name="Tariq Gilani" userId="f95dad9b-1e6c-498c-b573-9242e9268dd4" providerId="ADAL" clId="{EF2CBDB6-8444-4AFC-BC2C-7377744C97D5}" dt="2022-04-12T03:36:07.916" v="3852" actId="1076"/>
          <ac:graphicFrameMkLst>
            <pc:docMk/>
            <pc:sldMk cId="558346418" sldId="355"/>
            <ac:graphicFrameMk id="10245" creationId="{00000000-0000-0000-0000-000000000000}"/>
          </ac:graphicFrameMkLst>
        </pc:graphicFrameChg>
        <pc:graphicFrameChg chg="del mod">
          <ac:chgData name="Tariq Gilani" userId="f95dad9b-1e6c-498c-b573-9242e9268dd4" providerId="ADAL" clId="{EF2CBDB6-8444-4AFC-BC2C-7377744C97D5}" dt="2022-04-12T03:32:46.439" v="3816" actId="478"/>
          <ac:graphicFrameMkLst>
            <pc:docMk/>
            <pc:sldMk cId="558346418" sldId="355"/>
            <ac:graphicFrameMk id="10246" creationId="{00000000-0000-0000-0000-000000000000}"/>
          </ac:graphicFrameMkLst>
        </pc:graphicFrameChg>
        <pc:graphicFrameChg chg="del mod">
          <ac:chgData name="Tariq Gilani" userId="f95dad9b-1e6c-498c-b573-9242e9268dd4" providerId="ADAL" clId="{EF2CBDB6-8444-4AFC-BC2C-7377744C97D5}" dt="2022-04-12T03:32:51.839" v="3819" actId="478"/>
          <ac:graphicFrameMkLst>
            <pc:docMk/>
            <pc:sldMk cId="558346418" sldId="355"/>
            <ac:graphicFrameMk id="10247" creationId="{00000000-0000-0000-0000-000000000000}"/>
          </ac:graphicFrameMkLst>
        </pc:graphicFrameChg>
      </pc:sldChg>
      <pc:sldChg chg="addSp delSp modSp new mod">
        <pc:chgData name="Tariq Gilani" userId="f95dad9b-1e6c-498c-b573-9242e9268dd4" providerId="ADAL" clId="{EF2CBDB6-8444-4AFC-BC2C-7377744C97D5}" dt="2022-04-12T03:41:34.736" v="3898" actId="1076"/>
        <pc:sldMkLst>
          <pc:docMk/>
          <pc:sldMk cId="1312463831" sldId="356"/>
        </pc:sldMkLst>
        <pc:spChg chg="del">
          <ac:chgData name="Tariq Gilani" userId="f95dad9b-1e6c-498c-b573-9242e9268dd4" providerId="ADAL" clId="{EF2CBDB6-8444-4AFC-BC2C-7377744C97D5}" dt="2022-04-12T03:31:47.628" v="3809" actId="478"/>
          <ac:spMkLst>
            <pc:docMk/>
            <pc:sldMk cId="1312463831" sldId="356"/>
            <ac:spMk id="2" creationId="{1251F1C6-68E2-4983-9781-3CD72D22C18B}"/>
          </ac:spMkLst>
        </pc:spChg>
        <pc:spChg chg="del">
          <ac:chgData name="Tariq Gilani" userId="f95dad9b-1e6c-498c-b573-9242e9268dd4" providerId="ADAL" clId="{EF2CBDB6-8444-4AFC-BC2C-7377744C97D5}" dt="2022-04-12T03:31:52.384" v="3810" actId="478"/>
          <ac:spMkLst>
            <pc:docMk/>
            <pc:sldMk cId="1312463831" sldId="356"/>
            <ac:spMk id="3" creationId="{60B45CDF-D204-4E77-9524-77E2233B40CF}"/>
          </ac:spMkLst>
        </pc:spChg>
        <pc:spChg chg="del mod">
          <ac:chgData name="Tariq Gilani" userId="f95dad9b-1e6c-498c-b573-9242e9268dd4" providerId="ADAL" clId="{EF2CBDB6-8444-4AFC-BC2C-7377744C97D5}" dt="2022-04-12T03:32:17.899" v="3813" actId="478"/>
          <ac:spMkLst>
            <pc:docMk/>
            <pc:sldMk cId="1312463831" sldId="356"/>
            <ac:spMk id="4" creationId="{EAEB7122-9F6C-45E6-9135-6310429AD999}"/>
          </ac:spMkLst>
        </pc:spChg>
        <pc:spChg chg="add mod">
          <ac:chgData name="Tariq Gilani" userId="f95dad9b-1e6c-498c-b573-9242e9268dd4" providerId="ADAL" clId="{EF2CBDB6-8444-4AFC-BC2C-7377744C97D5}" dt="2022-04-12T03:41:10.426" v="3894" actId="1076"/>
          <ac:spMkLst>
            <pc:docMk/>
            <pc:sldMk cId="1312463831" sldId="356"/>
            <ac:spMk id="7" creationId="{62CA6059-98F6-49D7-91AB-354F3010B176}"/>
          </ac:spMkLst>
        </pc:spChg>
        <pc:graphicFrameChg chg="add mod">
          <ac:chgData name="Tariq Gilani" userId="f95dad9b-1e6c-498c-b573-9242e9268dd4" providerId="ADAL" clId="{EF2CBDB6-8444-4AFC-BC2C-7377744C97D5}" dt="2022-04-12T03:41:34.736" v="3898" actId="1076"/>
          <ac:graphicFrameMkLst>
            <pc:docMk/>
            <pc:sldMk cId="1312463831" sldId="356"/>
            <ac:graphicFrameMk id="5" creationId="{275B4D59-04CB-47E4-9930-4C68F4D540C3}"/>
          </ac:graphicFrameMkLst>
        </pc:graphicFrameChg>
        <pc:graphicFrameChg chg="add mod">
          <ac:chgData name="Tariq Gilani" userId="f95dad9b-1e6c-498c-b573-9242e9268dd4" providerId="ADAL" clId="{EF2CBDB6-8444-4AFC-BC2C-7377744C97D5}" dt="2022-04-12T03:41:25.480" v="3897" actId="1076"/>
          <ac:graphicFrameMkLst>
            <pc:docMk/>
            <pc:sldMk cId="1312463831" sldId="356"/>
            <ac:graphicFrameMk id="6" creationId="{D0D2BF51-3B13-42E4-BB16-9599EB076713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52" cy="461724"/>
          </a:xfrm>
          <a:prstGeom prst="rect">
            <a:avLst/>
          </a:prstGeom>
        </p:spPr>
        <p:txBody>
          <a:bodyPr vert="horz" lIns="92807" tIns="46404" rIns="92807" bIns="4640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039" y="0"/>
            <a:ext cx="3037152" cy="461724"/>
          </a:xfrm>
          <a:prstGeom prst="rect">
            <a:avLst/>
          </a:prstGeom>
        </p:spPr>
        <p:txBody>
          <a:bodyPr vert="horz" lIns="92807" tIns="46404" rIns="92807" bIns="46404" rtlCol="0"/>
          <a:lstStyle>
            <a:lvl1pPr algn="r">
              <a:defRPr sz="1200"/>
            </a:lvl1pPr>
          </a:lstStyle>
          <a:p>
            <a:fld id="{3019E931-502E-4BD8-B2BA-ADE9B3D6A91F}" type="datetimeFigureOut">
              <a:rPr lang="en-US" smtClean="0"/>
              <a:pPr/>
              <a:t>4/13/2022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8037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07" tIns="46404" rIns="92807" bIns="4640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882" y="4386382"/>
            <a:ext cx="5607050" cy="4155520"/>
          </a:xfrm>
          <a:prstGeom prst="rect">
            <a:avLst/>
          </a:prstGeom>
        </p:spPr>
        <p:txBody>
          <a:bodyPr vert="horz" lIns="92807" tIns="46404" rIns="92807" bIns="4640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1161"/>
            <a:ext cx="3037152" cy="461724"/>
          </a:xfrm>
          <a:prstGeom prst="rect">
            <a:avLst/>
          </a:prstGeom>
        </p:spPr>
        <p:txBody>
          <a:bodyPr vert="horz" lIns="92807" tIns="46404" rIns="92807" bIns="4640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039" y="8771161"/>
            <a:ext cx="3037152" cy="461724"/>
          </a:xfrm>
          <a:prstGeom prst="rect">
            <a:avLst/>
          </a:prstGeom>
        </p:spPr>
        <p:txBody>
          <a:bodyPr vert="horz" lIns="92807" tIns="46404" rIns="92807" bIns="46404" rtlCol="0" anchor="b"/>
          <a:lstStyle>
            <a:lvl1pPr algn="r">
              <a:defRPr sz="1200"/>
            </a:lvl1pPr>
          </a:lstStyle>
          <a:p>
            <a:fld id="{5C9290D6-8B2F-41C3-BC07-D9FA90E314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089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60CD02-C9EA-4E0D-8A9C-6ECDA4FC10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D91191-C6DC-420E-8888-2FAA466DB8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9248AB-000E-488C-B430-49B47E7BB2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8D2A32-D363-429F-BF45-EBA3E4B05F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B85D3B-AB12-4DDF-B841-35D09249C1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297906-8E86-488E-9A79-C6B3116B62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46A072-D37E-45D0-893E-F026A12BAF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E5D1D4-086E-4D6B-8418-3182586CF0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EA9DAB-BD10-4FF5-9161-4F898DB3C9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871E9F-DA12-42D1-987C-09D13C83D6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7C6BCB-8963-474B-BC00-ED40907EDF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69166FC-F44D-4F1E-B996-D589964557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58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11" Type="http://schemas.openxmlformats.org/officeDocument/2006/relationships/image" Target="../media/image60.png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1.png"/><Relationship Id="rId4" Type="http://schemas.openxmlformats.org/officeDocument/2006/relationships/image" Target="../media/image1.wmf"/><Relationship Id="rId9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2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1.wmf"/><Relationship Id="rId4" Type="http://schemas.openxmlformats.org/officeDocument/2006/relationships/image" Target="../media/image8.png"/><Relationship Id="rId9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image" Target="../media/image18.wmf"/><Relationship Id="rId3" Type="http://schemas.openxmlformats.org/officeDocument/2006/relationships/image" Target="../media/image13.wmf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4.bin"/><Relationship Id="rId17" Type="http://schemas.openxmlformats.org/officeDocument/2006/relationships/image" Target="../media/image20.wmf"/><Relationship Id="rId2" Type="http://schemas.openxmlformats.org/officeDocument/2006/relationships/oleObject" Target="../embeddings/oleObject9.bin"/><Relationship Id="rId16" Type="http://schemas.openxmlformats.org/officeDocument/2006/relationships/oleObject" Target="../embeddings/oleObject16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1.bin"/><Relationship Id="rId11" Type="http://schemas.openxmlformats.org/officeDocument/2006/relationships/image" Target="../media/image17.wmf"/><Relationship Id="rId5" Type="http://schemas.openxmlformats.org/officeDocument/2006/relationships/image" Target="../media/image14.wmf"/><Relationship Id="rId15" Type="http://schemas.openxmlformats.org/officeDocument/2006/relationships/image" Target="../media/image19.wmf"/><Relationship Id="rId10" Type="http://schemas.openxmlformats.org/officeDocument/2006/relationships/oleObject" Target="../embeddings/oleObject13.bin"/><Relationship Id="rId4" Type="http://schemas.openxmlformats.org/officeDocument/2006/relationships/oleObject" Target="../embeddings/oleObject10.bin"/><Relationship Id="rId9" Type="http://schemas.openxmlformats.org/officeDocument/2006/relationships/image" Target="../media/image16.wmf"/><Relationship Id="rId14" Type="http://schemas.openxmlformats.org/officeDocument/2006/relationships/oleObject" Target="../embeddings/oleObject15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13" Type="http://schemas.openxmlformats.org/officeDocument/2006/relationships/image" Target="../media/image37.png"/><Relationship Id="rId18" Type="http://schemas.openxmlformats.org/officeDocument/2006/relationships/image" Target="../media/image4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17" Type="http://schemas.openxmlformats.org/officeDocument/2006/relationships/image" Target="../media/image41.png"/><Relationship Id="rId2" Type="http://schemas.openxmlformats.org/officeDocument/2006/relationships/image" Target="../media/image26.png"/><Relationship Id="rId16" Type="http://schemas.openxmlformats.org/officeDocument/2006/relationships/image" Target="../media/image40.png"/><Relationship Id="rId20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5" Type="http://schemas.openxmlformats.org/officeDocument/2006/relationships/image" Target="../media/image39.png"/><Relationship Id="rId10" Type="http://schemas.openxmlformats.org/officeDocument/2006/relationships/image" Target="../media/image34.png"/><Relationship Id="rId19" Type="http://schemas.openxmlformats.org/officeDocument/2006/relationships/image" Target="../media/image43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Relationship Id="rId14" Type="http://schemas.openxmlformats.org/officeDocument/2006/relationships/image" Target="../media/image3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13" Type="http://schemas.openxmlformats.org/officeDocument/2006/relationships/image" Target="../media/image560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12" Type="http://schemas.openxmlformats.org/officeDocument/2006/relationships/image" Target="../media/image55.png"/><Relationship Id="rId2" Type="http://schemas.openxmlformats.org/officeDocument/2006/relationships/image" Target="../media/image45.png"/><Relationship Id="rId16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5" Type="http://schemas.openxmlformats.org/officeDocument/2006/relationships/image" Target="../media/image48.png"/><Relationship Id="rId15" Type="http://schemas.openxmlformats.org/officeDocument/2006/relationships/image" Target="../media/image580.png"/><Relationship Id="rId10" Type="http://schemas.openxmlformats.org/officeDocument/2006/relationships/image" Target="../media/image53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Relationship Id="rId14" Type="http://schemas.openxmlformats.org/officeDocument/2006/relationships/image" Target="../media/image5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0.png"/><Relationship Id="rId3" Type="http://schemas.openxmlformats.org/officeDocument/2006/relationships/image" Target="../media/image610.png"/><Relationship Id="rId7" Type="http://schemas.openxmlformats.org/officeDocument/2006/relationships/image" Target="../media/image650.png"/><Relationship Id="rId12" Type="http://schemas.openxmlformats.org/officeDocument/2006/relationships/image" Target="../media/image700.png"/><Relationship Id="rId2" Type="http://schemas.openxmlformats.org/officeDocument/2006/relationships/image" Target="../media/image6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0.png"/><Relationship Id="rId11" Type="http://schemas.openxmlformats.org/officeDocument/2006/relationships/image" Target="../media/image690.png"/><Relationship Id="rId5" Type="http://schemas.openxmlformats.org/officeDocument/2006/relationships/image" Target="../media/image630.png"/><Relationship Id="rId10" Type="http://schemas.openxmlformats.org/officeDocument/2006/relationships/image" Target="../media/image680.png"/><Relationship Id="rId4" Type="http://schemas.openxmlformats.org/officeDocument/2006/relationships/image" Target="../media/image620.png"/><Relationship Id="rId9" Type="http://schemas.openxmlformats.org/officeDocument/2006/relationships/image" Target="../media/image670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0.png"/><Relationship Id="rId3" Type="http://schemas.openxmlformats.org/officeDocument/2006/relationships/image" Target="../media/image720.png"/><Relationship Id="rId7" Type="http://schemas.openxmlformats.org/officeDocument/2006/relationships/image" Target="../media/image760.png"/><Relationship Id="rId2" Type="http://schemas.openxmlformats.org/officeDocument/2006/relationships/image" Target="../media/image7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50.png"/><Relationship Id="rId5" Type="http://schemas.openxmlformats.org/officeDocument/2006/relationships/image" Target="../media/image740.png"/><Relationship Id="rId4" Type="http://schemas.openxmlformats.org/officeDocument/2006/relationships/image" Target="../media/image730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38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oleObject" Target="../embeddings/oleObject20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wmf"/><Relationship Id="rId4" Type="http://schemas.openxmlformats.org/officeDocument/2006/relationships/oleObject" Target="../embeddings/oleObject21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64.png"/><Relationship Id="rId7" Type="http://schemas.openxmlformats.org/officeDocument/2006/relationships/image" Target="../media/image68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6.png"/><Relationship Id="rId5" Type="http://schemas.openxmlformats.org/officeDocument/2006/relationships/image" Target="../media/image63.png"/><Relationship Id="rId4" Type="http://schemas.openxmlformats.org/officeDocument/2006/relationships/image" Target="../media/image6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png"/><Relationship Id="rId13" Type="http://schemas.openxmlformats.org/officeDocument/2006/relationships/image" Target="../media/image81.png"/><Relationship Id="rId3" Type="http://schemas.openxmlformats.org/officeDocument/2006/relationships/image" Target="../media/image71.png"/><Relationship Id="rId7" Type="http://schemas.openxmlformats.org/officeDocument/2006/relationships/image" Target="../media/image75.png"/><Relationship Id="rId12" Type="http://schemas.openxmlformats.org/officeDocument/2006/relationships/image" Target="../media/image8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4.png"/><Relationship Id="rId11" Type="http://schemas.openxmlformats.org/officeDocument/2006/relationships/image" Target="../media/image79.png"/><Relationship Id="rId5" Type="http://schemas.openxmlformats.org/officeDocument/2006/relationships/image" Target="../media/image73.png"/><Relationship Id="rId15" Type="http://schemas.openxmlformats.org/officeDocument/2006/relationships/image" Target="../media/image83.png"/><Relationship Id="rId10" Type="http://schemas.openxmlformats.org/officeDocument/2006/relationships/image" Target="../media/image78.png"/><Relationship Id="rId4" Type="http://schemas.openxmlformats.org/officeDocument/2006/relationships/image" Target="../media/image72.png"/><Relationship Id="rId9" Type="http://schemas.openxmlformats.org/officeDocument/2006/relationships/image" Target="../media/image77.png"/><Relationship Id="rId14" Type="http://schemas.openxmlformats.org/officeDocument/2006/relationships/image" Target="../media/image8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7.png"/><Relationship Id="rId5" Type="http://schemas.openxmlformats.org/officeDocument/2006/relationships/image" Target="../media/image86.png"/><Relationship Id="rId4" Type="http://schemas.openxmlformats.org/officeDocument/2006/relationships/image" Target="../media/image8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6.png"/><Relationship Id="rId3" Type="http://schemas.openxmlformats.org/officeDocument/2006/relationships/image" Target="../media/image91.png"/><Relationship Id="rId7" Type="http://schemas.openxmlformats.org/officeDocument/2006/relationships/image" Target="../media/image95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4.png"/><Relationship Id="rId11" Type="http://schemas.openxmlformats.org/officeDocument/2006/relationships/image" Target="../media/image99.png"/><Relationship Id="rId5" Type="http://schemas.openxmlformats.org/officeDocument/2006/relationships/image" Target="../media/image93.png"/><Relationship Id="rId10" Type="http://schemas.openxmlformats.org/officeDocument/2006/relationships/image" Target="../media/image98.png"/><Relationship Id="rId4" Type="http://schemas.openxmlformats.org/officeDocument/2006/relationships/image" Target="../media/image92.png"/><Relationship Id="rId9" Type="http://schemas.openxmlformats.org/officeDocument/2006/relationships/image" Target="../media/image9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png"/><Relationship Id="rId13" Type="http://schemas.openxmlformats.org/officeDocument/2006/relationships/image" Target="../media/image111.png"/><Relationship Id="rId3" Type="http://schemas.openxmlformats.org/officeDocument/2006/relationships/image" Target="../media/image101.png"/><Relationship Id="rId7" Type="http://schemas.openxmlformats.org/officeDocument/2006/relationships/image" Target="../media/image105.png"/><Relationship Id="rId12" Type="http://schemas.openxmlformats.org/officeDocument/2006/relationships/image" Target="../media/image5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4.png"/><Relationship Id="rId11" Type="http://schemas.openxmlformats.org/officeDocument/2006/relationships/image" Target="../media/image109.png"/><Relationship Id="rId5" Type="http://schemas.openxmlformats.org/officeDocument/2006/relationships/image" Target="../media/image103.png"/><Relationship Id="rId10" Type="http://schemas.openxmlformats.org/officeDocument/2006/relationships/image" Target="../media/image108.png"/><Relationship Id="rId4" Type="http://schemas.openxmlformats.org/officeDocument/2006/relationships/image" Target="../media/image102.png"/><Relationship Id="rId9" Type="http://schemas.openxmlformats.org/officeDocument/2006/relationships/image" Target="../media/image10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png"/><Relationship Id="rId3" Type="http://schemas.openxmlformats.org/officeDocument/2006/relationships/image" Target="../media/image113.png"/><Relationship Id="rId7" Type="http://schemas.openxmlformats.org/officeDocument/2006/relationships/image" Target="../media/image117.png"/><Relationship Id="rId12" Type="http://schemas.openxmlformats.org/officeDocument/2006/relationships/image" Target="../media/image7.png"/><Relationship Id="rId2" Type="http://schemas.openxmlformats.org/officeDocument/2006/relationships/image" Target="../media/image1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21.png"/><Relationship Id="rId5" Type="http://schemas.openxmlformats.org/officeDocument/2006/relationships/image" Target="../media/image115.png"/><Relationship Id="rId10" Type="http://schemas.openxmlformats.org/officeDocument/2006/relationships/image" Target="../media/image120.png"/><Relationship Id="rId4" Type="http://schemas.openxmlformats.org/officeDocument/2006/relationships/image" Target="../media/image114.png"/><Relationship Id="rId9" Type="http://schemas.openxmlformats.org/officeDocument/2006/relationships/image" Target="../media/image1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sz="2400" b="1" dirty="0">
                <a:solidFill>
                  <a:schemeClr val="bg1"/>
                </a:solidFill>
                <a:latin typeface="+mn-lt"/>
              </a:rPr>
              <a:t>Average Values in a Canonical Ensemble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0" name="Object 3"/>
              <p:cNvSpPr txBox="1"/>
              <p:nvPr/>
            </p:nvSpPr>
            <p:spPr bwMode="auto">
              <a:xfrm>
                <a:off x="228601" y="1920650"/>
                <a:ext cx="3124199" cy="81039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̄"/>
                          <m:ctrlPr>
                            <a:rPr lang="en-US" sz="1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acc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𝜀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d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d>
                            <m:d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𝜀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𝜀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7170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1" y="1920650"/>
                <a:ext cx="3124199" cy="81039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 w="254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77" name="Rectangle 5"/>
          <p:cNvSpPr>
            <a:spLocks noChangeArrowheads="1"/>
          </p:cNvSpPr>
          <p:nvPr/>
        </p:nvSpPr>
        <p:spPr bwMode="auto">
          <a:xfrm>
            <a:off x="304800" y="762000"/>
            <a:ext cx="8305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800" dirty="0">
                <a:latin typeface="+mn-lt"/>
              </a:rPr>
              <a:t>We have developed the tools that permit us to calculate the </a:t>
            </a:r>
            <a:r>
              <a:rPr lang="en-US" sz="1800" b="1" i="1" dirty="0">
                <a:latin typeface="+mn-lt"/>
              </a:rPr>
              <a:t>average value</a:t>
            </a:r>
            <a:r>
              <a:rPr lang="en-US" sz="1800" dirty="0">
                <a:latin typeface="+mn-lt"/>
              </a:rPr>
              <a:t> of different physical quantities for a </a:t>
            </a:r>
            <a:r>
              <a:rPr lang="en-US" sz="1800" dirty="0">
                <a:latin typeface="+mn-lt"/>
                <a:sym typeface="Symbol" pitchFamily="18" charset="2"/>
              </a:rPr>
              <a:t>canonical </a:t>
            </a:r>
            <a:r>
              <a:rPr lang="en-US" sz="1800" dirty="0">
                <a:latin typeface="+mn-lt"/>
              </a:rPr>
              <a:t>ensemble of identical systems. In general, if </a:t>
            </a:r>
            <a:r>
              <a:rPr lang="en-US" sz="1800" dirty="0">
                <a:latin typeface="+mn-lt"/>
                <a:sym typeface="Symbol" pitchFamily="18" charset="2"/>
              </a:rPr>
              <a:t>the systems in an ensemble are distributed over their accessible states in accordance with the distribution </a:t>
            </a:r>
            <a:r>
              <a:rPr lang="en-US" sz="1800" b="1" i="1" dirty="0">
                <a:latin typeface="+mn-lt"/>
                <a:sym typeface="Symbol" pitchFamily="18" charset="2"/>
              </a:rPr>
              <a:t>p</a:t>
            </a:r>
            <a:r>
              <a:rPr lang="en-US" sz="1800" dirty="0">
                <a:latin typeface="+mn-lt"/>
                <a:sym typeface="Symbol" pitchFamily="18" charset="2"/>
              </a:rPr>
              <a:t>(</a:t>
            </a:r>
            <a:r>
              <a:rPr lang="en-US" sz="1800" b="1" dirty="0">
                <a:latin typeface="+mn-lt"/>
                <a:sym typeface="Symbol" pitchFamily="18" charset="2"/>
              </a:rPr>
              <a:t></a:t>
            </a:r>
            <a:r>
              <a:rPr lang="en-US" sz="1800" b="1" baseline="-25000" dirty="0" err="1">
                <a:latin typeface="+mn-lt"/>
                <a:sym typeface="Symbol" pitchFamily="18" charset="2"/>
              </a:rPr>
              <a:t>i</a:t>
            </a:r>
            <a:r>
              <a:rPr lang="en-US" sz="1800" dirty="0">
                <a:latin typeface="+mn-lt"/>
                <a:sym typeface="Symbol" pitchFamily="18" charset="2"/>
              </a:rPr>
              <a:t>), the </a:t>
            </a:r>
            <a:r>
              <a:rPr lang="en-US" sz="1800" b="1" i="1" dirty="0">
                <a:latin typeface="+mn-lt"/>
                <a:sym typeface="Symbol" pitchFamily="18" charset="2"/>
              </a:rPr>
              <a:t>average value</a:t>
            </a:r>
            <a:r>
              <a:rPr lang="en-US" sz="1800" dirty="0">
                <a:latin typeface="+mn-lt"/>
                <a:sym typeface="Symbol" pitchFamily="18" charset="2"/>
              </a:rPr>
              <a:t> of some quantity </a:t>
            </a:r>
            <a:r>
              <a:rPr lang="en-US" sz="1800" b="1" i="1" dirty="0">
                <a:latin typeface="+mn-lt"/>
                <a:sym typeface="Symbol" pitchFamily="18" charset="2"/>
              </a:rPr>
              <a:t>x </a:t>
            </a:r>
            <a:r>
              <a:rPr lang="en-US" sz="1800" b="1" dirty="0">
                <a:latin typeface="+mn-lt"/>
                <a:sym typeface="Symbol" pitchFamily="18" charset="2"/>
              </a:rPr>
              <a:t>(</a:t>
            </a:r>
            <a:r>
              <a:rPr lang="en-US" sz="1800" b="1" baseline="-25000" dirty="0" err="1">
                <a:latin typeface="+mn-lt"/>
                <a:sym typeface="Symbol" pitchFamily="18" charset="2"/>
              </a:rPr>
              <a:t>i</a:t>
            </a:r>
            <a:r>
              <a:rPr lang="en-US" sz="1800" b="1" dirty="0">
                <a:latin typeface="+mn-lt"/>
                <a:sym typeface="Symbol" pitchFamily="18" charset="2"/>
              </a:rPr>
              <a:t>)</a:t>
            </a:r>
            <a:r>
              <a:rPr lang="en-US" sz="1800" dirty="0">
                <a:latin typeface="+mn-lt"/>
                <a:sym typeface="Symbol" pitchFamily="18" charset="2"/>
              </a:rPr>
              <a:t> can be found as: </a:t>
            </a:r>
          </a:p>
        </p:txBody>
      </p:sp>
      <p:sp>
        <p:nvSpPr>
          <p:cNvPr id="7178" name="Rectangle 6"/>
          <p:cNvSpPr>
            <a:spLocks noChangeArrowheads="1"/>
          </p:cNvSpPr>
          <p:nvPr/>
        </p:nvSpPr>
        <p:spPr bwMode="auto">
          <a:xfrm>
            <a:off x="632951" y="4241707"/>
            <a:ext cx="49296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800" dirty="0">
                <a:latin typeface="+mn-lt"/>
                <a:sym typeface="Symbol" pitchFamily="18" charset="2"/>
              </a:rPr>
              <a:t>The total energy </a:t>
            </a:r>
            <a:r>
              <a:rPr lang="en-US" sz="1800" b="1" i="1" dirty="0" err="1">
                <a:latin typeface="+mn-lt"/>
                <a:sym typeface="Symbol" pitchFamily="18" charset="2"/>
              </a:rPr>
              <a:t>U</a:t>
            </a:r>
            <a:r>
              <a:rPr lang="en-US" sz="1800" b="1" i="1" baseline="-25000" dirty="0" err="1">
                <a:latin typeface="+mn-lt"/>
                <a:sym typeface="Symbol" pitchFamily="18" charset="2"/>
              </a:rPr>
              <a:t>tot</a:t>
            </a:r>
            <a:r>
              <a:rPr lang="en-US" sz="1800" dirty="0">
                <a:latin typeface="+mn-lt"/>
                <a:sym typeface="Symbol" pitchFamily="18" charset="2"/>
              </a:rPr>
              <a:t> of </a:t>
            </a:r>
            <a:r>
              <a:rPr lang="en-US" sz="1800" b="1" i="1" dirty="0">
                <a:latin typeface="+mn-lt"/>
                <a:sym typeface="Symbol" pitchFamily="18" charset="2"/>
              </a:rPr>
              <a:t>N</a:t>
            </a:r>
            <a:r>
              <a:rPr lang="en-US" sz="1800" dirty="0">
                <a:latin typeface="+mn-lt"/>
                <a:sym typeface="Symbol" pitchFamily="18" charset="2"/>
              </a:rPr>
              <a:t> identical systems is:</a:t>
            </a:r>
          </a:p>
        </p:txBody>
      </p:sp>
      <p:graphicFrame>
        <p:nvGraphicFramePr>
          <p:cNvPr id="7171" name="Object 7"/>
          <p:cNvGraphicFramePr>
            <a:graphicFrameLocks noChangeAspect="1"/>
          </p:cNvGraphicFramePr>
          <p:nvPr/>
        </p:nvGraphicFramePr>
        <p:xfrm>
          <a:off x="5734562" y="4312806"/>
          <a:ext cx="1127125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787320" imgH="253800" progId="Equation.3">
                  <p:embed/>
                </p:oleObj>
              </mc:Choice>
              <mc:Fallback>
                <p:oleObj name="Equation" r:id="rId3" imgW="787320" imgH="253800" progId="Equation.3">
                  <p:embed/>
                  <p:pic>
                    <p:nvPicPr>
                      <p:cNvPr id="717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4562" y="4312806"/>
                        <a:ext cx="1127125" cy="363538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9" name="Rectangle 9"/>
          <p:cNvSpPr>
            <a:spLocks noChangeArrowheads="1"/>
          </p:cNvSpPr>
          <p:nvPr/>
        </p:nvSpPr>
        <p:spPr bwMode="auto">
          <a:xfrm>
            <a:off x="304800" y="4905375"/>
            <a:ext cx="3352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 dirty="0">
                <a:latin typeface="+mn-lt"/>
                <a:sym typeface="Symbol" pitchFamily="18" charset="2"/>
              </a:rPr>
              <a:t>Another useful representation for the average energy</a:t>
            </a: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580103" y="2614714"/>
            <a:ext cx="8001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800" dirty="0">
                <a:latin typeface="+mn-lt"/>
                <a:sym typeface="Symbol" pitchFamily="18" charset="2"/>
              </a:rPr>
              <a:t>Let’s apply this result to the </a:t>
            </a:r>
            <a:r>
              <a:rPr lang="en-US" sz="1800" b="1" i="1" dirty="0">
                <a:latin typeface="+mn-lt"/>
                <a:sym typeface="Symbol" pitchFamily="18" charset="2"/>
              </a:rPr>
              <a:t>average (mean) energy</a:t>
            </a:r>
            <a:r>
              <a:rPr lang="en-US" sz="1800" dirty="0">
                <a:latin typeface="+mn-lt"/>
                <a:sym typeface="Symbol" pitchFamily="18" charset="2"/>
              </a:rPr>
              <a:t> of the systems in a canonical ensemble (</a:t>
            </a:r>
            <a:r>
              <a:rPr lang="en-US" sz="1800" dirty="0">
                <a:solidFill>
                  <a:srgbClr val="FF0000"/>
                </a:solidFill>
                <a:latin typeface="+mn-lt"/>
                <a:sym typeface="Symbol" pitchFamily="18" charset="2"/>
              </a:rPr>
              <a:t>the average of the energies of the visited microstates according to the frequency of visits</a:t>
            </a:r>
            <a:r>
              <a:rPr lang="en-US" sz="1800" dirty="0">
                <a:latin typeface="+mn-lt"/>
                <a:sym typeface="Symbol" pitchFamily="18" charset="2"/>
              </a:rPr>
              <a:t>):</a:t>
            </a:r>
          </a:p>
        </p:txBody>
      </p:sp>
      <p:graphicFrame>
        <p:nvGraphicFramePr>
          <p:cNvPr id="7173" name="Object 13"/>
          <p:cNvGraphicFramePr>
            <a:graphicFrameLocks noChangeAspect="1"/>
          </p:cNvGraphicFramePr>
          <p:nvPr/>
        </p:nvGraphicFramePr>
        <p:xfrm>
          <a:off x="5212605" y="1903412"/>
          <a:ext cx="3648075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552400" imgH="482400" progId="Equation.3">
                  <p:embed/>
                </p:oleObj>
              </mc:Choice>
              <mc:Fallback>
                <p:oleObj name="Equation" r:id="rId5" imgW="2552400" imgH="482400" progId="Equation.3">
                  <p:embed/>
                  <p:pic>
                    <p:nvPicPr>
                      <p:cNvPr id="7173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2605" y="1903412"/>
                        <a:ext cx="3648075" cy="687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1" name="Rectangle 14"/>
          <p:cNvSpPr>
            <a:spLocks noChangeArrowheads="1"/>
          </p:cNvSpPr>
          <p:nvPr/>
        </p:nvSpPr>
        <p:spPr bwMode="auto">
          <a:xfrm>
            <a:off x="3352800" y="1981200"/>
            <a:ext cx="185980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+mn-lt"/>
                <a:sym typeface="Symbol" pitchFamily="18" charset="2"/>
              </a:rPr>
              <a:t>In particular, for a </a:t>
            </a:r>
          </a:p>
          <a:p>
            <a:r>
              <a:rPr lang="en-US" sz="1600" dirty="0">
                <a:latin typeface="+mn-lt"/>
                <a:sym typeface="Symbol" pitchFamily="18" charset="2"/>
              </a:rPr>
              <a:t>canonical ensemble: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4" name="Object 17"/>
              <p:cNvSpPr txBox="1"/>
              <p:nvPr/>
            </p:nvSpPr>
            <p:spPr bwMode="auto">
              <a:xfrm>
                <a:off x="2743200" y="3318039"/>
                <a:ext cx="5715000" cy="79791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US" sz="18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d>
                            <m:d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𝜀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f>
                            <m:f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den>
                          </m:f>
                          <m:func>
                            <m:func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8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  <m:sSub>
                                    <m:sSubPr>
                                      <m:ctrlP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𝜀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</m:e>
                      </m:nary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𝜀</m:t>
                              </m:r>
                            </m:e>
                            <m:sub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8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exp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8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𝛽</m:t>
                                  </m:r>
                                  <m:sSub>
                                    <m:sSubPr>
                                      <m:ctrlP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𝜀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solidFill>
                                            <a:srgbClr val="0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func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7174" name="Object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43200" y="3318039"/>
                <a:ext cx="5715000" cy="79791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solidFill>
                  <a:srgbClr val="0000FF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175" name="Object 19"/>
          <p:cNvGraphicFramePr>
            <a:graphicFrameLocks noChangeAspect="1"/>
          </p:cNvGraphicFramePr>
          <p:nvPr/>
        </p:nvGraphicFramePr>
        <p:xfrm>
          <a:off x="3973821" y="5334687"/>
          <a:ext cx="4113212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679480" imgH="419040" progId="Equation.3">
                  <p:embed/>
                </p:oleObj>
              </mc:Choice>
              <mc:Fallback>
                <p:oleObj name="Equation" r:id="rId8" imgW="2679480" imgH="419040" progId="Equation.3">
                  <p:embed/>
                  <p:pic>
                    <p:nvPicPr>
                      <p:cNvPr id="7175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3821" y="5334687"/>
                        <a:ext cx="4113212" cy="641350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  <a:ln w="254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2" name="Rectangle 20"/>
          <p:cNvSpPr>
            <a:spLocks noChangeArrowheads="1"/>
          </p:cNvSpPr>
          <p:nvPr/>
        </p:nvSpPr>
        <p:spPr bwMode="auto">
          <a:xfrm>
            <a:off x="1143000" y="6046788"/>
            <a:ext cx="63928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itchFamily="18" charset="2"/>
              </a:rPr>
              <a:t>Therefore, if we know </a:t>
            </a:r>
            <a:r>
              <a:rPr lang="en-US" sz="1800" i="1" dirty="0">
                <a:latin typeface="+mn-lt"/>
                <a:sym typeface="Symbol" pitchFamily="18" charset="2"/>
              </a:rPr>
              <a:t>Z = Z (T,V,N),</a:t>
            </a:r>
            <a:r>
              <a:rPr lang="en-US" sz="1800" b="1" i="1" dirty="0">
                <a:latin typeface="+mn-lt"/>
                <a:sym typeface="Symbol" pitchFamily="18" charset="2"/>
              </a:rPr>
              <a:t> </a:t>
            </a:r>
            <a:r>
              <a:rPr lang="en-US" sz="1800" dirty="0">
                <a:latin typeface="+mn-lt"/>
                <a:sym typeface="Symbol" pitchFamily="18" charset="2"/>
              </a:rPr>
              <a:t>we know the average energy!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ject 8"/>
              <p:cNvSpPr txBox="1"/>
              <p:nvPr/>
            </p:nvSpPr>
            <p:spPr bwMode="auto">
              <a:xfrm>
                <a:off x="8069827" y="4198215"/>
                <a:ext cx="742950" cy="5603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normAutofit fontScale="775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num>
                        <m:den>
                          <m:r>
                            <a:rPr lang="en-US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18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" name="Object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069827" y="4198215"/>
                <a:ext cx="742950" cy="560387"/>
              </a:xfrm>
              <a:prstGeom prst="rect">
                <a:avLst/>
              </a:prstGeom>
              <a:blipFill>
                <a:blip r:embed="rId10"/>
                <a:stretch>
                  <a:fillRect b="-108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>
            <a:cxnSpLocks/>
          </p:cNvCxnSpPr>
          <p:nvPr/>
        </p:nvCxnSpPr>
        <p:spPr>
          <a:xfrm flipH="1" flipV="1">
            <a:off x="7535863" y="3841876"/>
            <a:ext cx="541338" cy="43074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57B05C3-BFC7-4D22-BC70-C8EDCD24B9FF}"/>
                  </a:ext>
                </a:extLst>
              </p:cNvPr>
              <p:cNvSpPr txBox="1"/>
              <p:nvPr/>
            </p:nvSpPr>
            <p:spPr>
              <a:xfrm>
                <a:off x="4766187" y="4756774"/>
                <a:ext cx="4191000" cy="5333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b="0" dirty="0"/>
                  <a:t>As</a:t>
                </a:r>
                <a14:m>
                  <m:oMath xmlns:m="http://schemas.openxmlformats.org/officeDocument/2006/math"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    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1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𝜀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sup>
                        </m:sSup>
                      </m:e>
                    </m:nary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⇒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=−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7"/>
                              </m:r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𝜀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  <m:sSup>
                          <m:s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  <m:sSub>
                              <m:sSub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𝜀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sup>
                        </m:sSup>
                      </m:e>
                      <m:sub/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57B05C3-BFC7-4D22-BC70-C8EDCD24B9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6187" y="4756774"/>
                <a:ext cx="4191000" cy="533351"/>
              </a:xfrm>
              <a:prstGeom prst="rect">
                <a:avLst/>
              </a:prstGeom>
              <a:blipFill>
                <a:blip r:embed="rId11"/>
                <a:stretch>
                  <a:fillRect l="-1310" t="-69318" b="-1102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Oval 12">
            <a:extLst>
              <a:ext uri="{FF2B5EF4-FFF2-40B4-BE49-F238E27FC236}">
                <a16:creationId xmlns:a16="http://schemas.microsoft.com/office/drawing/2014/main" id="{DA1CF5C7-1217-4374-B3CF-DDFD634A6A1F}"/>
              </a:ext>
            </a:extLst>
          </p:cNvPr>
          <p:cNvSpPr/>
          <p:nvPr/>
        </p:nvSpPr>
        <p:spPr>
          <a:xfrm>
            <a:off x="8069827" y="4198214"/>
            <a:ext cx="638788" cy="56038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7" grpId="0"/>
      <p:bldP spid="7178" grpId="0"/>
      <p:bldP spid="7179" grpId="0"/>
      <p:bldP spid="7180" grpId="0"/>
      <p:bldP spid="7181" grpId="0"/>
      <p:bldP spid="7174" grpId="0" animBg="1"/>
      <p:bldP spid="7182" grpId="0"/>
      <p:bldP spid="2" grpId="0"/>
      <p:bldP spid="7" grpId="0"/>
      <p:bldP spid="1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sz="2400" b="1" dirty="0">
                <a:solidFill>
                  <a:schemeClr val="bg1"/>
                </a:solidFill>
              </a:rPr>
              <a:t>The Maxwell Speed Distribution</a:t>
            </a:r>
          </a:p>
        </p:txBody>
      </p:sp>
      <p:graphicFrame>
        <p:nvGraphicFramePr>
          <p:cNvPr id="1026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5907120"/>
              </p:ext>
            </p:extLst>
          </p:nvPr>
        </p:nvGraphicFramePr>
        <p:xfrm>
          <a:off x="533400" y="1212463"/>
          <a:ext cx="820737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520880" imgH="507960" progId="Equation.3">
                  <p:embed/>
                </p:oleObj>
              </mc:Choice>
              <mc:Fallback>
                <p:oleObj name="Equation" r:id="rId2" imgW="4520880" imgH="507960" progId="Equation.3">
                  <p:embed/>
                  <p:pic>
                    <p:nvPicPr>
                      <p:cNvPr id="1026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12463"/>
                        <a:ext cx="8207375" cy="914400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35"/>
          <p:cNvSpPr>
            <a:spLocks noChangeArrowheads="1"/>
          </p:cNvSpPr>
          <p:nvPr/>
        </p:nvSpPr>
        <p:spPr bwMode="auto">
          <a:xfrm>
            <a:off x="7391400" y="2209800"/>
            <a:ext cx="13033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600" b="1" i="1">
                <a:latin typeface="Arial" charset="0"/>
                <a:sym typeface="Symbol" pitchFamily="18" charset="2"/>
              </a:rPr>
              <a:t>Maxwell</a:t>
            </a:r>
          </a:p>
          <a:p>
            <a:pPr algn="ctr"/>
            <a:r>
              <a:rPr lang="en-US" sz="1600" b="1" i="1">
                <a:latin typeface="Arial" charset="0"/>
                <a:sym typeface="Symbol" pitchFamily="18" charset="2"/>
              </a:rPr>
              <a:t>distribution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6172200" y="3124200"/>
            <a:ext cx="2438400" cy="3200400"/>
            <a:chOff x="3632" y="1920"/>
            <a:chExt cx="1936" cy="1835"/>
          </a:xfrm>
        </p:grpSpPr>
        <p:pic>
          <p:nvPicPr>
            <p:cNvPr id="1037" name="Picture 31" descr="01_07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758" y="2162"/>
              <a:ext cx="1810" cy="14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8" name="Rectangle 32"/>
            <p:cNvSpPr>
              <a:spLocks noChangeArrowheads="1"/>
            </p:cNvSpPr>
            <p:nvPr/>
          </p:nvSpPr>
          <p:spPr bwMode="auto">
            <a:xfrm>
              <a:off x="4474" y="3587"/>
              <a:ext cx="631" cy="10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" name="Rectangle 33"/>
            <p:cNvSpPr>
              <a:spLocks noChangeArrowheads="1"/>
            </p:cNvSpPr>
            <p:nvPr/>
          </p:nvSpPr>
          <p:spPr bwMode="auto">
            <a:xfrm>
              <a:off x="3632" y="2434"/>
              <a:ext cx="253" cy="81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" name="Rectangle 34"/>
            <p:cNvSpPr>
              <a:spLocks noChangeArrowheads="1"/>
            </p:cNvSpPr>
            <p:nvPr/>
          </p:nvSpPr>
          <p:spPr bwMode="auto">
            <a:xfrm>
              <a:off x="5315" y="3520"/>
              <a:ext cx="187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i="1">
                  <a:latin typeface="Arial" charset="0"/>
                  <a:sym typeface="Symbol" pitchFamily="18" charset="2"/>
                </a:rPr>
                <a:t>v</a:t>
              </a:r>
              <a:endParaRPr lang="en-US" sz="1600" b="1">
                <a:latin typeface="Arial" charset="0"/>
                <a:sym typeface="Symbol" pitchFamily="18" charset="2"/>
              </a:endParaRPr>
            </a:p>
          </p:txBody>
        </p:sp>
        <p:sp>
          <p:nvSpPr>
            <p:cNvPr id="1041" name="Rectangle 35"/>
            <p:cNvSpPr>
              <a:spLocks noChangeArrowheads="1"/>
            </p:cNvSpPr>
            <p:nvPr/>
          </p:nvSpPr>
          <p:spPr bwMode="auto">
            <a:xfrm>
              <a:off x="3648" y="1920"/>
              <a:ext cx="358" cy="2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1" i="1">
                  <a:latin typeface="Arial" charset="0"/>
                  <a:sym typeface="Symbol" pitchFamily="18" charset="2"/>
                </a:rPr>
                <a:t>P(v)</a:t>
              </a:r>
            </a:p>
          </p:txBody>
        </p:sp>
      </p:grpSp>
      <p:graphicFrame>
        <p:nvGraphicFramePr>
          <p:cNvPr id="1027" name="Object 15"/>
          <p:cNvGraphicFramePr>
            <a:graphicFrameLocks noChangeAspect="1"/>
          </p:cNvGraphicFramePr>
          <p:nvPr/>
        </p:nvGraphicFramePr>
        <p:xfrm>
          <a:off x="533400" y="2079625"/>
          <a:ext cx="1752600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749160" imgH="482400" progId="Equation.3">
                  <p:embed/>
                </p:oleObj>
              </mc:Choice>
              <mc:Fallback>
                <p:oleObj name="Equation" r:id="rId5" imgW="749160" imgH="482400" progId="Equation.3">
                  <p:embed/>
                  <p:pic>
                    <p:nvPicPr>
                      <p:cNvPr id="1027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079625"/>
                        <a:ext cx="1752600" cy="112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19"/>
          <p:cNvGraphicFramePr>
            <a:graphicFrameLocks noChangeAspect="1"/>
          </p:cNvGraphicFramePr>
          <p:nvPr/>
        </p:nvGraphicFramePr>
        <p:xfrm>
          <a:off x="663575" y="4343400"/>
          <a:ext cx="4975225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479760" imgH="507960" progId="Equation.3">
                  <p:embed/>
                </p:oleObj>
              </mc:Choice>
              <mc:Fallback>
                <p:oleObj name="Equation" r:id="rId7" imgW="3479760" imgH="507960" progId="Equation.3">
                  <p:embed/>
                  <p:pic>
                    <p:nvPicPr>
                      <p:cNvPr id="1028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575" y="4343400"/>
                        <a:ext cx="4975225" cy="722313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20"/>
          <p:cNvGraphicFramePr>
            <a:graphicFrameLocks noChangeAspect="1"/>
          </p:cNvGraphicFramePr>
          <p:nvPr/>
        </p:nvGraphicFramePr>
        <p:xfrm>
          <a:off x="1495425" y="3124200"/>
          <a:ext cx="3305175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311200" imgH="482400" progId="Equation.3">
                  <p:embed/>
                </p:oleObj>
              </mc:Choice>
              <mc:Fallback>
                <p:oleObj name="Equation" r:id="rId9" imgW="2311200" imgH="482400" progId="Equation.3">
                  <p:embed/>
                  <p:pic>
                    <p:nvPicPr>
                      <p:cNvPr id="1029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5425" y="3124200"/>
                        <a:ext cx="3305175" cy="685800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21"/>
          <p:cNvGraphicFramePr>
            <a:graphicFrameLocks noChangeAspect="1"/>
          </p:cNvGraphicFramePr>
          <p:nvPr/>
        </p:nvGraphicFramePr>
        <p:xfrm>
          <a:off x="976313" y="5562600"/>
          <a:ext cx="4683125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3276360" imgH="507960" progId="Equation.3">
                  <p:embed/>
                </p:oleObj>
              </mc:Choice>
              <mc:Fallback>
                <p:oleObj name="Equation" r:id="rId11" imgW="3276360" imgH="507960" progId="Equation.3">
                  <p:embed/>
                  <p:pic>
                    <p:nvPicPr>
                      <p:cNvPr id="103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6313" y="5562600"/>
                        <a:ext cx="4683125" cy="722313"/>
                      </a:xfrm>
                      <a:prstGeom prst="rect">
                        <a:avLst/>
                      </a:prstGeom>
                      <a:noFill/>
                      <a:ln w="25400">
                        <a:solidFill>
                          <a:srgbClr val="0000FF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Rectangle 22"/>
          <p:cNvSpPr>
            <a:spLocks noChangeArrowheads="1"/>
          </p:cNvSpPr>
          <p:nvPr/>
        </p:nvSpPr>
        <p:spPr bwMode="auto">
          <a:xfrm>
            <a:off x="838200" y="3886200"/>
            <a:ext cx="4446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i="1">
                <a:latin typeface="Arial" charset="0"/>
                <a:sym typeface="Symbol" pitchFamily="18" charset="2"/>
              </a:rPr>
              <a:t>energy distribution, N</a:t>
            </a:r>
            <a:r>
              <a:rPr lang="en-US" sz="1600">
                <a:latin typeface="Arial" charset="0"/>
                <a:sym typeface="Symbol" pitchFamily="18" charset="2"/>
              </a:rPr>
              <a:t> – the total # of particles</a:t>
            </a:r>
          </a:p>
        </p:txBody>
      </p:sp>
      <p:sp>
        <p:nvSpPr>
          <p:cNvPr id="1035" name="Rectangle 23"/>
          <p:cNvSpPr>
            <a:spLocks noChangeArrowheads="1"/>
          </p:cNvSpPr>
          <p:nvPr/>
        </p:nvSpPr>
        <p:spPr bwMode="auto">
          <a:xfrm>
            <a:off x="1981200" y="5095875"/>
            <a:ext cx="1946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i="1">
                <a:latin typeface="Arial" charset="0"/>
                <a:sym typeface="Symbol" pitchFamily="18" charset="2"/>
              </a:rPr>
              <a:t>speed distribution</a:t>
            </a:r>
          </a:p>
        </p:txBody>
      </p:sp>
      <p:sp>
        <p:nvSpPr>
          <p:cNvPr id="1036" name="Rectangle 24"/>
          <p:cNvSpPr>
            <a:spLocks noChangeArrowheads="1"/>
          </p:cNvSpPr>
          <p:nvPr/>
        </p:nvSpPr>
        <p:spPr bwMode="auto">
          <a:xfrm>
            <a:off x="1074738" y="6329363"/>
            <a:ext cx="449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 b="1" i="1">
                <a:latin typeface="Arial" charset="0"/>
                <a:sym typeface="Symbol" pitchFamily="18" charset="2"/>
              </a:rPr>
              <a:t>distribution for the projection of velocity, v</a:t>
            </a:r>
            <a:r>
              <a:rPr lang="en-US" sz="1600" b="1" i="1" baseline="-25000">
                <a:latin typeface="Arial" charset="0"/>
                <a:sym typeface="Symbol" pitchFamily="18" charset="2"/>
              </a:rPr>
              <a:t>x</a:t>
            </a:r>
            <a:endParaRPr lang="en-US" sz="1600" b="1" i="1">
              <a:latin typeface="Arial" charset="0"/>
              <a:sym typeface="Symbol" pitchFamily="18" charset="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0C443D1-DE94-4926-84A2-EAA8E371BDD0}"/>
              </a:ext>
            </a:extLst>
          </p:cNvPr>
          <p:cNvSpPr txBox="1"/>
          <p:nvPr/>
        </p:nvSpPr>
        <p:spPr>
          <a:xfrm>
            <a:off x="1219200" y="674598"/>
            <a:ext cx="3007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Reading Assignment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8"/>
          <p:cNvGraphicFramePr>
            <a:graphicFrameLocks noChangeAspect="1"/>
          </p:cNvGraphicFramePr>
          <p:nvPr/>
        </p:nvGraphicFramePr>
        <p:xfrm>
          <a:off x="228600" y="838200"/>
          <a:ext cx="3394075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374560" imgH="507960" progId="Equation.3">
                  <p:embed/>
                </p:oleObj>
              </mc:Choice>
              <mc:Fallback>
                <p:oleObj name="Equation" r:id="rId2" imgW="2374560" imgH="507960" progId="Equation.3">
                  <p:embed/>
                  <p:pic>
                    <p:nvPicPr>
                      <p:cNvPr id="205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838200"/>
                        <a:ext cx="3394075" cy="72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3865563" y="882650"/>
            <a:ext cx="482123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600" dirty="0">
                <a:latin typeface="Arial" charset="0"/>
                <a:sym typeface="Symbol" pitchFamily="18" charset="2"/>
              </a:rPr>
              <a:t>Because Maxwell distribution is skewed (not symmetric in </a:t>
            </a:r>
            <a:r>
              <a:rPr lang="en-US" sz="1600" b="1" i="1" dirty="0">
                <a:latin typeface="Arial" charset="0"/>
                <a:sym typeface="Symbol" pitchFamily="18" charset="2"/>
              </a:rPr>
              <a:t>v</a:t>
            </a:r>
            <a:r>
              <a:rPr lang="en-US" sz="1600" dirty="0">
                <a:latin typeface="Arial" charset="0"/>
                <a:sym typeface="Symbol" pitchFamily="18" charset="2"/>
              </a:rPr>
              <a:t>), </a:t>
            </a:r>
            <a:r>
              <a:rPr lang="en-US" sz="1600" dirty="0">
                <a:solidFill>
                  <a:srgbClr val="FF0000"/>
                </a:solidFill>
                <a:latin typeface="Arial" charset="0"/>
                <a:sym typeface="Symbol" pitchFamily="18" charset="2"/>
              </a:rPr>
              <a:t>the root mean square speed is not equal to the most </a:t>
            </a:r>
            <a:r>
              <a:rPr lang="en-US" sz="1600">
                <a:solidFill>
                  <a:srgbClr val="FF0000"/>
                </a:solidFill>
                <a:latin typeface="Arial" charset="0"/>
                <a:sym typeface="Symbol" pitchFamily="18" charset="2"/>
              </a:rPr>
              <a:t>probable speed.</a:t>
            </a:r>
            <a:endParaRPr lang="en-US" sz="1600" dirty="0">
              <a:latin typeface="Arial" charset="0"/>
              <a:sym typeface="Symbol" pitchFamily="18" charset="2"/>
            </a:endParaRPr>
          </a:p>
        </p:txBody>
      </p:sp>
      <p:sp>
        <p:nvSpPr>
          <p:cNvPr id="2059" name="Rectangle 10"/>
          <p:cNvSpPr>
            <a:spLocks noGrp="1" noChangeArrowheads="1"/>
          </p:cNvSpPr>
          <p:nvPr>
            <p:ph type="title"/>
          </p:nvPr>
        </p:nvSpPr>
        <p:spPr>
          <a:xfrm>
            <a:off x="924437" y="257176"/>
            <a:ext cx="4870450" cy="381000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Characteristic Values of Speed</a:t>
            </a:r>
          </a:p>
        </p:txBody>
      </p:sp>
      <p:graphicFrame>
        <p:nvGraphicFramePr>
          <p:cNvPr id="2051" name="Object 11"/>
          <p:cNvGraphicFramePr>
            <a:graphicFrameLocks noChangeAspect="1"/>
          </p:cNvGraphicFramePr>
          <p:nvPr/>
        </p:nvGraphicFramePr>
        <p:xfrm>
          <a:off x="2840038" y="4724400"/>
          <a:ext cx="5978525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733560" imgH="482400" progId="Equation.3">
                  <p:embed/>
                </p:oleObj>
              </mc:Choice>
              <mc:Fallback>
                <p:oleObj name="Equation" r:id="rId4" imgW="3733560" imgH="482400" progId="Equation.3">
                  <p:embed/>
                  <p:pic>
                    <p:nvPicPr>
                      <p:cNvPr id="205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0038" y="4724400"/>
                        <a:ext cx="5978525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0" name="Rectangle 13"/>
          <p:cNvSpPr>
            <a:spLocks noChangeArrowheads="1"/>
          </p:cNvSpPr>
          <p:nvPr/>
        </p:nvSpPr>
        <p:spPr bwMode="auto">
          <a:xfrm>
            <a:off x="1066800" y="3886200"/>
            <a:ext cx="27130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i="1">
                <a:latin typeface="Arial" charset="0"/>
                <a:sym typeface="Symbol" pitchFamily="18" charset="2"/>
              </a:rPr>
              <a:t>The most probable speed:</a:t>
            </a:r>
          </a:p>
        </p:txBody>
      </p:sp>
      <p:graphicFrame>
        <p:nvGraphicFramePr>
          <p:cNvPr id="2052" name="Object 14"/>
          <p:cNvGraphicFramePr>
            <a:graphicFrameLocks noChangeAspect="1"/>
          </p:cNvGraphicFramePr>
          <p:nvPr/>
        </p:nvGraphicFramePr>
        <p:xfrm>
          <a:off x="4267200" y="3733800"/>
          <a:ext cx="3810000" cy="808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323800" imgH="495000" progId="Equation.3">
                  <p:embed/>
                </p:oleObj>
              </mc:Choice>
              <mc:Fallback>
                <p:oleObj name="Equation" r:id="rId6" imgW="2323800" imgH="495000" progId="Equation.3">
                  <p:embed/>
                  <p:pic>
                    <p:nvPicPr>
                      <p:cNvPr id="2052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733800"/>
                        <a:ext cx="3810000" cy="808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1" name="Rectangle 15"/>
          <p:cNvSpPr>
            <a:spLocks noChangeArrowheads="1"/>
          </p:cNvSpPr>
          <p:nvPr/>
        </p:nvSpPr>
        <p:spPr bwMode="auto">
          <a:xfrm>
            <a:off x="533400" y="4921250"/>
            <a:ext cx="2079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i="1">
                <a:latin typeface="Arial" charset="0"/>
                <a:sym typeface="Symbol" pitchFamily="18" charset="2"/>
              </a:rPr>
              <a:t>The average speed:</a:t>
            </a:r>
          </a:p>
        </p:txBody>
      </p:sp>
      <p:sp>
        <p:nvSpPr>
          <p:cNvPr id="2062" name="Freeform 16"/>
          <p:cNvSpPr>
            <a:spLocks/>
          </p:cNvSpPr>
          <p:nvPr/>
        </p:nvSpPr>
        <p:spPr bwMode="auto">
          <a:xfrm>
            <a:off x="763588" y="1873250"/>
            <a:ext cx="2876550" cy="1250950"/>
          </a:xfrm>
          <a:custGeom>
            <a:avLst/>
            <a:gdLst>
              <a:gd name="T0" fmla="*/ 0 w 1812"/>
              <a:gd name="T1" fmla="*/ 1965722060 h 788"/>
              <a:gd name="T2" fmla="*/ 191531873 w 1812"/>
              <a:gd name="T3" fmla="*/ 1905238328 h 788"/>
              <a:gd name="T4" fmla="*/ 282257523 w 1812"/>
              <a:gd name="T5" fmla="*/ 1844754597 h 788"/>
              <a:gd name="T6" fmla="*/ 342741257 w 1812"/>
              <a:gd name="T7" fmla="*/ 1804432110 h 788"/>
              <a:gd name="T8" fmla="*/ 453628201 w 1812"/>
              <a:gd name="T9" fmla="*/ 1683464647 h 788"/>
              <a:gd name="T10" fmla="*/ 645160025 w 1812"/>
              <a:gd name="T11" fmla="*/ 1461690569 h 788"/>
              <a:gd name="T12" fmla="*/ 735885625 w 1812"/>
              <a:gd name="T13" fmla="*/ 1270158753 h 788"/>
              <a:gd name="T14" fmla="*/ 927417647 w 1812"/>
              <a:gd name="T15" fmla="*/ 856853256 h 788"/>
              <a:gd name="T16" fmla="*/ 957659514 w 1812"/>
              <a:gd name="T17" fmla="*/ 766127461 h 788"/>
              <a:gd name="T18" fmla="*/ 1078626981 w 1812"/>
              <a:gd name="T19" fmla="*/ 544353780 h 788"/>
              <a:gd name="T20" fmla="*/ 1270158805 w 1812"/>
              <a:gd name="T21" fmla="*/ 211693159 h 788"/>
              <a:gd name="T22" fmla="*/ 1471771250 w 1812"/>
              <a:gd name="T23" fmla="*/ 50403122 h 788"/>
              <a:gd name="T24" fmla="*/ 1723787204 w 1812"/>
              <a:gd name="T25" fmla="*/ 70564378 h 788"/>
              <a:gd name="T26" fmla="*/ 1814512805 w 1812"/>
              <a:gd name="T27" fmla="*/ 161290000 h 788"/>
              <a:gd name="T28" fmla="*/ 1945560894 w 1812"/>
              <a:gd name="T29" fmla="*/ 362902487 h 788"/>
              <a:gd name="T30" fmla="*/ 2026205873 w 1812"/>
              <a:gd name="T31" fmla="*/ 574595645 h 788"/>
              <a:gd name="T32" fmla="*/ 2076608984 w 1812"/>
              <a:gd name="T33" fmla="*/ 665321242 h 788"/>
              <a:gd name="T34" fmla="*/ 2147483647 w 1812"/>
              <a:gd name="T35" fmla="*/ 897175744 h 788"/>
              <a:gd name="T36" fmla="*/ 2147483647 w 1812"/>
              <a:gd name="T37" fmla="*/ 927417610 h 788"/>
              <a:gd name="T38" fmla="*/ 2147483647 w 1812"/>
              <a:gd name="T39" fmla="*/ 947578853 h 788"/>
              <a:gd name="T40" fmla="*/ 2147483647 w 1812"/>
              <a:gd name="T41" fmla="*/ 1088707560 h 788"/>
              <a:gd name="T42" fmla="*/ 2147483647 w 1812"/>
              <a:gd name="T43" fmla="*/ 1118949425 h 788"/>
              <a:gd name="T44" fmla="*/ 2147483647 w 1812"/>
              <a:gd name="T45" fmla="*/ 1139110669 h 788"/>
              <a:gd name="T46" fmla="*/ 2147483647 w 1812"/>
              <a:gd name="T47" fmla="*/ 1199594400 h 788"/>
              <a:gd name="T48" fmla="*/ 2147483647 w 1812"/>
              <a:gd name="T49" fmla="*/ 1249997510 h 788"/>
              <a:gd name="T50" fmla="*/ 2147483647 w 1812"/>
              <a:gd name="T51" fmla="*/ 1310481241 h 788"/>
              <a:gd name="T52" fmla="*/ 2147483647 w 1812"/>
              <a:gd name="T53" fmla="*/ 1340723106 h 788"/>
              <a:gd name="T54" fmla="*/ 2147483647 w 1812"/>
              <a:gd name="T55" fmla="*/ 1401206838 h 788"/>
              <a:gd name="T56" fmla="*/ 2147483647 w 1812"/>
              <a:gd name="T57" fmla="*/ 1542335544 h 788"/>
              <a:gd name="T58" fmla="*/ 2147483647 w 1812"/>
              <a:gd name="T59" fmla="*/ 1572577410 h 788"/>
              <a:gd name="T60" fmla="*/ 2147483647 w 1812"/>
              <a:gd name="T61" fmla="*/ 1673384025 h 788"/>
              <a:gd name="T62" fmla="*/ 2147483647 w 1812"/>
              <a:gd name="T63" fmla="*/ 1804432110 h 788"/>
              <a:gd name="T64" fmla="*/ 2147483647 w 1812"/>
              <a:gd name="T65" fmla="*/ 1915318950 h 788"/>
              <a:gd name="T66" fmla="*/ 2147483647 w 1812"/>
              <a:gd name="T67" fmla="*/ 1955641438 h 788"/>
              <a:gd name="T68" fmla="*/ 2147483647 w 1812"/>
              <a:gd name="T69" fmla="*/ 1945560816 h 78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1812"/>
              <a:gd name="T106" fmla="*/ 0 h 788"/>
              <a:gd name="T107" fmla="*/ 1812 w 1812"/>
              <a:gd name="T108" fmla="*/ 788 h 78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1812" h="788">
                <a:moveTo>
                  <a:pt x="0" y="780"/>
                </a:moveTo>
                <a:cubicBezTo>
                  <a:pt x="30" y="773"/>
                  <a:pt x="47" y="764"/>
                  <a:pt x="76" y="756"/>
                </a:cubicBezTo>
                <a:cubicBezTo>
                  <a:pt x="88" y="748"/>
                  <a:pt x="100" y="740"/>
                  <a:pt x="112" y="732"/>
                </a:cubicBezTo>
                <a:cubicBezTo>
                  <a:pt x="120" y="727"/>
                  <a:pt x="136" y="716"/>
                  <a:pt x="136" y="716"/>
                </a:cubicBezTo>
                <a:cubicBezTo>
                  <a:pt x="145" y="697"/>
                  <a:pt x="162" y="680"/>
                  <a:pt x="180" y="668"/>
                </a:cubicBezTo>
                <a:cubicBezTo>
                  <a:pt x="199" y="629"/>
                  <a:pt x="226" y="610"/>
                  <a:pt x="256" y="580"/>
                </a:cubicBezTo>
                <a:cubicBezTo>
                  <a:pt x="265" y="552"/>
                  <a:pt x="281" y="531"/>
                  <a:pt x="292" y="504"/>
                </a:cubicBezTo>
                <a:cubicBezTo>
                  <a:pt x="315" y="447"/>
                  <a:pt x="334" y="392"/>
                  <a:pt x="368" y="340"/>
                </a:cubicBezTo>
                <a:cubicBezTo>
                  <a:pt x="376" y="328"/>
                  <a:pt x="374" y="316"/>
                  <a:pt x="380" y="304"/>
                </a:cubicBezTo>
                <a:cubicBezTo>
                  <a:pt x="395" y="273"/>
                  <a:pt x="408" y="244"/>
                  <a:pt x="428" y="216"/>
                </a:cubicBezTo>
                <a:cubicBezTo>
                  <a:pt x="453" y="180"/>
                  <a:pt x="466" y="109"/>
                  <a:pt x="504" y="84"/>
                </a:cubicBezTo>
                <a:cubicBezTo>
                  <a:pt x="525" y="41"/>
                  <a:pt x="539" y="33"/>
                  <a:pt x="584" y="20"/>
                </a:cubicBezTo>
                <a:cubicBezTo>
                  <a:pt x="614" y="0"/>
                  <a:pt x="655" y="9"/>
                  <a:pt x="684" y="28"/>
                </a:cubicBezTo>
                <a:cubicBezTo>
                  <a:pt x="692" y="40"/>
                  <a:pt x="708" y="60"/>
                  <a:pt x="720" y="64"/>
                </a:cubicBezTo>
                <a:cubicBezTo>
                  <a:pt x="731" y="80"/>
                  <a:pt x="759" y="135"/>
                  <a:pt x="772" y="144"/>
                </a:cubicBezTo>
                <a:cubicBezTo>
                  <a:pt x="788" y="168"/>
                  <a:pt x="795" y="200"/>
                  <a:pt x="804" y="228"/>
                </a:cubicBezTo>
                <a:cubicBezTo>
                  <a:pt x="808" y="240"/>
                  <a:pt x="818" y="253"/>
                  <a:pt x="824" y="264"/>
                </a:cubicBezTo>
                <a:cubicBezTo>
                  <a:pt x="839" y="294"/>
                  <a:pt x="859" y="337"/>
                  <a:pt x="888" y="356"/>
                </a:cubicBezTo>
                <a:cubicBezTo>
                  <a:pt x="891" y="360"/>
                  <a:pt x="893" y="365"/>
                  <a:pt x="896" y="368"/>
                </a:cubicBezTo>
                <a:cubicBezTo>
                  <a:pt x="899" y="371"/>
                  <a:pt x="905" y="372"/>
                  <a:pt x="908" y="376"/>
                </a:cubicBezTo>
                <a:cubicBezTo>
                  <a:pt x="923" y="395"/>
                  <a:pt x="922" y="417"/>
                  <a:pt x="944" y="432"/>
                </a:cubicBezTo>
                <a:cubicBezTo>
                  <a:pt x="947" y="436"/>
                  <a:pt x="949" y="441"/>
                  <a:pt x="952" y="444"/>
                </a:cubicBezTo>
                <a:cubicBezTo>
                  <a:pt x="955" y="447"/>
                  <a:pt x="961" y="448"/>
                  <a:pt x="964" y="452"/>
                </a:cubicBezTo>
                <a:cubicBezTo>
                  <a:pt x="970" y="459"/>
                  <a:pt x="975" y="468"/>
                  <a:pt x="980" y="476"/>
                </a:cubicBezTo>
                <a:cubicBezTo>
                  <a:pt x="986" y="485"/>
                  <a:pt x="1007" y="490"/>
                  <a:pt x="1016" y="496"/>
                </a:cubicBezTo>
                <a:cubicBezTo>
                  <a:pt x="1021" y="504"/>
                  <a:pt x="1027" y="512"/>
                  <a:pt x="1032" y="520"/>
                </a:cubicBezTo>
                <a:cubicBezTo>
                  <a:pt x="1035" y="524"/>
                  <a:pt x="1035" y="530"/>
                  <a:pt x="1040" y="532"/>
                </a:cubicBezTo>
                <a:cubicBezTo>
                  <a:pt x="1057" y="538"/>
                  <a:pt x="1074" y="546"/>
                  <a:pt x="1088" y="556"/>
                </a:cubicBezTo>
                <a:cubicBezTo>
                  <a:pt x="1106" y="584"/>
                  <a:pt x="1141" y="594"/>
                  <a:pt x="1168" y="612"/>
                </a:cubicBezTo>
                <a:cubicBezTo>
                  <a:pt x="1179" y="619"/>
                  <a:pt x="1193" y="617"/>
                  <a:pt x="1204" y="624"/>
                </a:cubicBezTo>
                <a:cubicBezTo>
                  <a:pt x="1239" y="647"/>
                  <a:pt x="1280" y="645"/>
                  <a:pt x="1308" y="664"/>
                </a:cubicBezTo>
                <a:cubicBezTo>
                  <a:pt x="1349" y="691"/>
                  <a:pt x="1401" y="703"/>
                  <a:pt x="1448" y="716"/>
                </a:cubicBezTo>
                <a:cubicBezTo>
                  <a:pt x="1520" y="737"/>
                  <a:pt x="1593" y="755"/>
                  <a:pt x="1668" y="760"/>
                </a:cubicBezTo>
                <a:cubicBezTo>
                  <a:pt x="1706" y="770"/>
                  <a:pt x="1745" y="771"/>
                  <a:pt x="1784" y="776"/>
                </a:cubicBezTo>
                <a:cubicBezTo>
                  <a:pt x="1811" y="780"/>
                  <a:pt x="1804" y="788"/>
                  <a:pt x="1812" y="7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3" name="Line 17"/>
          <p:cNvSpPr>
            <a:spLocks noChangeShapeType="1"/>
          </p:cNvSpPr>
          <p:nvPr/>
        </p:nvSpPr>
        <p:spPr bwMode="auto">
          <a:xfrm>
            <a:off x="731838" y="31242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4" name="Line 18"/>
          <p:cNvSpPr>
            <a:spLocks noChangeShapeType="1"/>
          </p:cNvSpPr>
          <p:nvPr/>
        </p:nvSpPr>
        <p:spPr bwMode="auto">
          <a:xfrm flipV="1">
            <a:off x="731838" y="16764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65" name="Rectangle 19"/>
          <p:cNvSpPr>
            <a:spLocks noChangeArrowheads="1"/>
          </p:cNvSpPr>
          <p:nvPr/>
        </p:nvSpPr>
        <p:spPr bwMode="auto">
          <a:xfrm>
            <a:off x="152400" y="1679575"/>
            <a:ext cx="568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i="1">
                <a:latin typeface="Arial" charset="0"/>
                <a:sym typeface="Symbol" pitchFamily="18" charset="2"/>
              </a:rPr>
              <a:t>P</a:t>
            </a:r>
            <a:r>
              <a:rPr lang="en-US" sz="1600" b="1">
                <a:latin typeface="Arial" charset="0"/>
                <a:sym typeface="Symbol" pitchFamily="18" charset="2"/>
              </a:rPr>
              <a:t>(</a:t>
            </a:r>
            <a:r>
              <a:rPr lang="en-US" sz="1600" b="1" i="1">
                <a:latin typeface="Arial" charset="0"/>
                <a:sym typeface="Symbol" pitchFamily="18" charset="2"/>
              </a:rPr>
              <a:t>v</a:t>
            </a:r>
            <a:r>
              <a:rPr lang="en-US" sz="1600" b="1">
                <a:latin typeface="Arial" charset="0"/>
                <a:sym typeface="Symbol" pitchFamily="18" charset="2"/>
              </a:rPr>
              <a:t>)</a:t>
            </a:r>
          </a:p>
        </p:txBody>
      </p:sp>
      <p:sp>
        <p:nvSpPr>
          <p:cNvPr id="2066" name="Line 20"/>
          <p:cNvSpPr>
            <a:spLocks noChangeShapeType="1"/>
          </p:cNvSpPr>
          <p:nvPr/>
        </p:nvSpPr>
        <p:spPr bwMode="auto">
          <a:xfrm>
            <a:off x="1722438" y="19050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7" name="Line 21"/>
          <p:cNvSpPr>
            <a:spLocks noChangeShapeType="1"/>
          </p:cNvSpPr>
          <p:nvPr/>
        </p:nvSpPr>
        <p:spPr bwMode="auto">
          <a:xfrm>
            <a:off x="1874838" y="1985963"/>
            <a:ext cx="0" cy="1138237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" name="Line 22"/>
          <p:cNvSpPr>
            <a:spLocks noChangeShapeType="1"/>
          </p:cNvSpPr>
          <p:nvPr/>
        </p:nvSpPr>
        <p:spPr bwMode="auto">
          <a:xfrm>
            <a:off x="2027238" y="22098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53" name="Object 23"/>
          <p:cNvGraphicFramePr>
            <a:graphicFrameLocks noChangeAspect="1"/>
          </p:cNvGraphicFramePr>
          <p:nvPr/>
        </p:nvGraphicFramePr>
        <p:xfrm>
          <a:off x="1189038" y="3276600"/>
          <a:ext cx="381000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66400" imgH="228600" progId="Equation.3">
                  <p:embed/>
                </p:oleObj>
              </mc:Choice>
              <mc:Fallback>
                <p:oleObj name="Equation" r:id="rId8" imgW="266400" imgH="228600" progId="Equation.3">
                  <p:embed/>
                  <p:pic>
                    <p:nvPicPr>
                      <p:cNvPr id="2053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9038" y="3276600"/>
                        <a:ext cx="381000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24"/>
          <p:cNvGraphicFramePr>
            <a:graphicFrameLocks noChangeAspect="1"/>
          </p:cNvGraphicFramePr>
          <p:nvPr/>
        </p:nvGraphicFramePr>
        <p:xfrm>
          <a:off x="2255838" y="3295650"/>
          <a:ext cx="361950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53800" imgH="228600" progId="Equation.3">
                  <p:embed/>
                </p:oleObj>
              </mc:Choice>
              <mc:Fallback>
                <p:oleObj name="Equation" r:id="rId10" imgW="253800" imgH="228600" progId="Equation.3">
                  <p:embed/>
                  <p:pic>
                    <p:nvPicPr>
                      <p:cNvPr id="2054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5838" y="3295650"/>
                        <a:ext cx="361950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25"/>
          <p:cNvGraphicFramePr>
            <a:graphicFrameLocks noChangeAspect="1"/>
          </p:cNvGraphicFramePr>
          <p:nvPr/>
        </p:nvGraphicFramePr>
        <p:xfrm>
          <a:off x="1798638" y="3352800"/>
          <a:ext cx="182562" cy="234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26720" imgH="164880" progId="Equation.3">
                  <p:embed/>
                </p:oleObj>
              </mc:Choice>
              <mc:Fallback>
                <p:oleObj name="Equation" r:id="rId12" imgW="126720" imgH="164880" progId="Equation.3">
                  <p:embed/>
                  <p:pic>
                    <p:nvPicPr>
                      <p:cNvPr id="2055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8638" y="3352800"/>
                        <a:ext cx="182562" cy="234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9" name="Line 26"/>
          <p:cNvSpPr>
            <a:spLocks noChangeShapeType="1"/>
          </p:cNvSpPr>
          <p:nvPr/>
        </p:nvSpPr>
        <p:spPr bwMode="auto">
          <a:xfrm flipH="1">
            <a:off x="1417638" y="3124200"/>
            <a:ext cx="304800" cy="2286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" name="Line 27"/>
          <p:cNvSpPr>
            <a:spLocks noChangeShapeType="1"/>
          </p:cNvSpPr>
          <p:nvPr/>
        </p:nvSpPr>
        <p:spPr bwMode="auto">
          <a:xfrm flipH="1">
            <a:off x="1874838" y="3124200"/>
            <a:ext cx="0" cy="2286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1" name="Line 28"/>
          <p:cNvSpPr>
            <a:spLocks noChangeShapeType="1"/>
          </p:cNvSpPr>
          <p:nvPr/>
        </p:nvSpPr>
        <p:spPr bwMode="auto">
          <a:xfrm>
            <a:off x="2027238" y="3124200"/>
            <a:ext cx="228600" cy="2286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056" name="Object 29"/>
          <p:cNvGraphicFramePr>
            <a:graphicFrameLocks noChangeAspect="1"/>
          </p:cNvGraphicFramePr>
          <p:nvPr/>
        </p:nvGraphicFramePr>
        <p:xfrm>
          <a:off x="2247900" y="5791200"/>
          <a:ext cx="4298950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2768400" imgH="253800" progId="Equation.3">
                  <p:embed/>
                </p:oleObj>
              </mc:Choice>
              <mc:Fallback>
                <p:oleObj name="Equation" r:id="rId14" imgW="2768400" imgH="253800" progId="Equation.3">
                  <p:embed/>
                  <p:pic>
                    <p:nvPicPr>
                      <p:cNvPr id="2056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7900" y="5791200"/>
                        <a:ext cx="4298950" cy="395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72" name="Rectangle 30"/>
          <p:cNvSpPr>
            <a:spLocks noChangeArrowheads="1"/>
          </p:cNvSpPr>
          <p:nvPr/>
        </p:nvSpPr>
        <p:spPr bwMode="auto">
          <a:xfrm>
            <a:off x="3398838" y="3240088"/>
            <a:ext cx="3540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 i="1">
                <a:latin typeface="Arial" charset="0"/>
                <a:sym typeface="Symbol" pitchFamily="18" charset="2"/>
              </a:rPr>
              <a:t> v</a:t>
            </a:r>
          </a:p>
        </p:txBody>
      </p:sp>
      <p:sp>
        <p:nvSpPr>
          <p:cNvPr id="2073" name="Rectangle 31"/>
          <p:cNvSpPr>
            <a:spLocks noChangeArrowheads="1"/>
          </p:cNvSpPr>
          <p:nvPr/>
        </p:nvSpPr>
        <p:spPr bwMode="auto">
          <a:xfrm>
            <a:off x="3886200" y="1828800"/>
            <a:ext cx="46482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Arial" charset="0"/>
                <a:sym typeface="Symbol" pitchFamily="18" charset="2"/>
              </a:rPr>
              <a:t>The </a:t>
            </a:r>
            <a:r>
              <a:rPr lang="en-US" sz="1600" b="1" i="1">
                <a:latin typeface="Arial" charset="0"/>
                <a:sym typeface="Symbol" pitchFamily="18" charset="2"/>
              </a:rPr>
              <a:t>root-mean-square speed</a:t>
            </a:r>
            <a:r>
              <a:rPr lang="en-US" sz="1600">
                <a:latin typeface="Arial" charset="0"/>
                <a:sym typeface="Symbol" pitchFamily="18" charset="2"/>
              </a:rPr>
              <a:t> is proportional to the square root of the average energy:</a:t>
            </a:r>
          </a:p>
        </p:txBody>
      </p:sp>
      <p:graphicFrame>
        <p:nvGraphicFramePr>
          <p:cNvPr id="2057" name="Object 32"/>
          <p:cNvGraphicFramePr>
            <a:graphicFrameLocks noChangeAspect="1"/>
          </p:cNvGraphicFramePr>
          <p:nvPr/>
        </p:nvGraphicFramePr>
        <p:xfrm>
          <a:off x="4267200" y="2520950"/>
          <a:ext cx="4191000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2527200" imgH="457200" progId="Equation.3">
                  <p:embed/>
                </p:oleObj>
              </mc:Choice>
              <mc:Fallback>
                <p:oleObj name="Equation" r:id="rId16" imgW="2527200" imgH="457200" progId="Equation.3">
                  <p:embed/>
                  <p:pic>
                    <p:nvPicPr>
                      <p:cNvPr id="2057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2520950"/>
                        <a:ext cx="4191000" cy="755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AB0444A7-8D8B-4852-B325-E664CED92A68}"/>
              </a:ext>
            </a:extLst>
          </p:cNvPr>
          <p:cNvSpPr txBox="1"/>
          <p:nvPr/>
        </p:nvSpPr>
        <p:spPr>
          <a:xfrm>
            <a:off x="6131262" y="150167"/>
            <a:ext cx="30071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Reading Assignment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0775645-535A-4D05-911A-B4ECD703E4AF}"/>
              </a:ext>
            </a:extLst>
          </p:cNvPr>
          <p:cNvSpPr txBox="1"/>
          <p:nvPr/>
        </p:nvSpPr>
        <p:spPr>
          <a:xfrm>
            <a:off x="527254" y="207240"/>
            <a:ext cx="2667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Composite System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DAEC0D-E7A4-4EFF-A7EE-40E3497BAADC}"/>
              </a:ext>
            </a:extLst>
          </p:cNvPr>
          <p:cNvSpPr txBox="1"/>
          <p:nvPr/>
        </p:nvSpPr>
        <p:spPr>
          <a:xfrm>
            <a:off x="357647" y="2065324"/>
            <a:ext cx="37043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For Distinguishable Particles </a:t>
            </a:r>
            <a:r>
              <a:rPr lang="en-US" sz="1800" dirty="0"/>
              <a:t>(Non interacting)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14BB71-D054-474A-8D81-058F815ED527}"/>
              </a:ext>
            </a:extLst>
          </p:cNvPr>
          <p:cNvSpPr txBox="1"/>
          <p:nvPr/>
        </p:nvSpPr>
        <p:spPr>
          <a:xfrm>
            <a:off x="400049" y="3381720"/>
            <a:ext cx="365760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For Indistinguishable Particles </a:t>
            </a:r>
            <a:r>
              <a:rPr lang="en-US" sz="1800" dirty="0"/>
              <a:t>(non-interacting)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56C4B5B-9174-45CB-86D1-F7D730B8CB9D}"/>
              </a:ext>
            </a:extLst>
          </p:cNvPr>
          <p:cNvSpPr txBox="1"/>
          <p:nvPr/>
        </p:nvSpPr>
        <p:spPr>
          <a:xfrm>
            <a:off x="382228" y="547795"/>
            <a:ext cx="2932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A system of several particles.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1D8B7E8-F853-4830-AD06-9342F35F13ED}"/>
                  </a:ext>
                </a:extLst>
              </p:cNvPr>
              <p:cNvSpPr txBox="1"/>
              <p:nvPr/>
            </p:nvSpPr>
            <p:spPr>
              <a:xfrm>
                <a:off x="3314700" y="331183"/>
                <a:ext cx="5342603" cy="3822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The partition function will be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𝑇𝑜𝑡𝑎𝑙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18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   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𝑇𝑜𝑡𝑎𝑙</m:t>
                                </m:r>
                              </m:sub>
                            </m:sSub>
                          </m:sup>
                        </m:sSup>
                      </m:e>
                    </m:nary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1D8B7E8-F853-4830-AD06-9342F35F13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4700" y="331183"/>
                <a:ext cx="5342603" cy="382284"/>
              </a:xfrm>
              <a:prstGeom prst="rect">
                <a:avLst/>
              </a:prstGeom>
              <a:blipFill>
                <a:blip r:embed="rId2"/>
                <a:stretch>
                  <a:fillRect l="-1027" t="-111111" b="-1793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59FDEF28-BDCD-4022-8FB7-1700A215CE9F}"/>
              </a:ext>
            </a:extLst>
          </p:cNvPr>
          <p:cNvSpPr txBox="1"/>
          <p:nvPr/>
        </p:nvSpPr>
        <p:spPr>
          <a:xfrm>
            <a:off x="505132" y="893975"/>
            <a:ext cx="525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Let’s say we have 2 particles with energies, </a:t>
            </a:r>
            <a:r>
              <a:rPr lang="en-US" sz="1800" i="1" dirty="0"/>
              <a:t>E</a:t>
            </a:r>
            <a:r>
              <a:rPr lang="en-US" sz="1800" i="1" baseline="-25000" dirty="0"/>
              <a:t>1</a:t>
            </a:r>
            <a:r>
              <a:rPr lang="en-US" sz="1800" dirty="0"/>
              <a:t> and </a:t>
            </a:r>
            <a:r>
              <a:rPr lang="en-US" sz="1800" i="1" dirty="0"/>
              <a:t>E</a:t>
            </a:r>
            <a:r>
              <a:rPr lang="en-US" sz="1800" i="1" baseline="-25000" dirty="0"/>
              <a:t>2</a:t>
            </a:r>
            <a:endParaRPr lang="en-US" sz="18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003CFC3-C679-4807-9D7A-14B9FA44F68C}"/>
                  </a:ext>
                </a:extLst>
              </p:cNvPr>
              <p:cNvSpPr txBox="1"/>
              <p:nvPr/>
            </p:nvSpPr>
            <p:spPr>
              <a:xfrm>
                <a:off x="2666999" y="1265501"/>
                <a:ext cx="5410200" cy="7645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sup>
                          </m:sSup>
                        </m:e>
                      </m:nary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sup>
                          </m:sSup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sup>
                          </m:sSup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003CFC3-C679-4807-9D7A-14B9FA44F6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6999" y="1265501"/>
                <a:ext cx="5410200" cy="7645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C60F9934-4781-4CA5-9EAF-FF165CCD939B}"/>
              </a:ext>
            </a:extLst>
          </p:cNvPr>
          <p:cNvSpPr txBox="1"/>
          <p:nvPr/>
        </p:nvSpPr>
        <p:spPr>
          <a:xfrm>
            <a:off x="685800" y="1339073"/>
            <a:ext cx="21041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The particles may have several states</a:t>
            </a:r>
            <a:endParaRPr lang="en-US" sz="18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EDEADA9-E81B-49F2-803B-15B7E43789D2}"/>
                  </a:ext>
                </a:extLst>
              </p:cNvPr>
              <p:cNvSpPr txBox="1"/>
              <p:nvPr/>
            </p:nvSpPr>
            <p:spPr>
              <a:xfrm>
                <a:off x="495299" y="2594315"/>
                <a:ext cx="4343400" cy="7645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1,   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sup>
                          </m:sSup>
                        </m:e>
                      </m:nary>
                      <m:nary>
                        <m:naryPr>
                          <m:chr m:val="∑"/>
                          <m:sup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2,   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sup>
                          </m:sSup>
                        </m:e>
                      </m:nary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EDEADA9-E81B-49F2-803B-15B7E43789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299" y="2594315"/>
                <a:ext cx="4343400" cy="76450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9BFB7FF-B74E-459B-A6FC-D4C62036A96F}"/>
                  </a:ext>
                </a:extLst>
              </p:cNvPr>
              <p:cNvSpPr txBox="1"/>
              <p:nvPr/>
            </p:nvSpPr>
            <p:spPr>
              <a:xfrm>
                <a:off x="4988997" y="2119148"/>
                <a:ext cx="3943966" cy="1178977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  <a:prstDash val="lgDash"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Due to rotation,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𝑟𝑜𝑡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18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𝑠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,   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𝑟𝑜𝑡</m:t>
                                </m:r>
                              </m:sub>
                            </m:sSub>
                          </m:sup>
                        </m:sSup>
                      </m:e>
                    </m:nary>
                  </m:oMath>
                </a14:m>
                <a:endParaRPr lang="en-US" sz="1800" dirty="0"/>
              </a:p>
              <a:p>
                <a:r>
                  <a:rPr lang="en-US" sz="1800" dirty="0"/>
                  <a:t>For high temp.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𝑜𝑟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≪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e>
                    </m:d>
                  </m:oMath>
                </a14:m>
                <a:endParaRPr lang="en-US" sz="18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 </m:t>
                      </m:r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𝑟𝑜𝑡</m:t>
                          </m:r>
                        </m:sub>
                      </m:sSub>
                      <m:r>
                        <a:rPr lang="en-US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</m:num>
                        <m:den>
                          <m:sSub>
                            <m:sSubPr>
                              <m:ctrlPr>
                                <a:rPr lang="en-US" sz="18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9BFB7FF-B74E-459B-A6FC-D4C62036A9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8997" y="2119148"/>
                <a:ext cx="3943966" cy="1178977"/>
              </a:xfrm>
              <a:prstGeom prst="rect">
                <a:avLst/>
              </a:prstGeom>
              <a:blipFill>
                <a:blip r:embed="rId5"/>
                <a:stretch>
                  <a:fillRect l="-1079" t="-35385"/>
                </a:stretch>
              </a:blipFill>
              <a:ln>
                <a:solidFill>
                  <a:schemeClr val="accent1"/>
                </a:solidFill>
                <a:prstDash val="lgDash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4154AC3-4CE0-4E6A-A11B-9A5A1926C5A9}"/>
                  </a:ext>
                </a:extLst>
              </p:cNvPr>
              <p:cNvSpPr txBox="1"/>
              <p:nvPr/>
            </p:nvSpPr>
            <p:spPr>
              <a:xfrm>
                <a:off x="330161" y="5679135"/>
                <a:ext cx="4498110" cy="772776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  <a:prstDash val="lgDash"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Due to rotation, in case this case, for high temp.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𝑜𝑟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≪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e>
                    </m:d>
                    <m:r>
                      <a:rPr lang="en-US" sz="1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 </m:t>
                    </m:r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𝑟𝑜𝑡</m:t>
                        </m:r>
                      </m:sub>
                    </m:sSub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~</m:t>
                    </m:r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num>
                      <m:den>
                        <m:sSub>
                          <m:sSubPr>
                            <m:ctrlPr>
                              <a:rPr lang="en-US" sz="1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4154AC3-4CE0-4E6A-A11B-9A5A1926C5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161" y="5679135"/>
                <a:ext cx="4498110" cy="772776"/>
              </a:xfrm>
              <a:prstGeom prst="rect">
                <a:avLst/>
              </a:prstGeom>
              <a:blipFill>
                <a:blip r:embed="rId6"/>
                <a:stretch>
                  <a:fillRect l="-946" t="-3906"/>
                </a:stretch>
              </a:blipFill>
              <a:ln>
                <a:solidFill>
                  <a:schemeClr val="accent1"/>
                </a:solidFill>
                <a:prstDash val="lgDash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737E2C98-E4DB-463B-818A-A6E4770AE28A}"/>
              </a:ext>
            </a:extLst>
          </p:cNvPr>
          <p:cNvSpPr txBox="1"/>
          <p:nvPr/>
        </p:nvSpPr>
        <p:spPr>
          <a:xfrm>
            <a:off x="2370804" y="3712194"/>
            <a:ext cx="62864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In this case, the sate of particle 1 in state &amp; particle 2 in state B will be same as particle 1 in state B and 2 in state A.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E12F13E-FEBA-4B12-8CE6-A15E7C6ABB6E}"/>
                  </a:ext>
                </a:extLst>
              </p:cNvPr>
              <p:cNvSpPr txBox="1"/>
              <p:nvPr/>
            </p:nvSpPr>
            <p:spPr>
              <a:xfrm>
                <a:off x="7050554" y="3978818"/>
                <a:ext cx="2133600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E12F13E-FEBA-4B12-8CE6-A15E7C6ABB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0554" y="3978818"/>
                <a:ext cx="2133600" cy="63478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175D131-3C91-494E-A7D2-597F64E1378A}"/>
                  </a:ext>
                </a:extLst>
              </p:cNvPr>
              <p:cNvSpPr txBox="1"/>
              <p:nvPr/>
            </p:nvSpPr>
            <p:spPr>
              <a:xfrm>
                <a:off x="479849" y="4397152"/>
                <a:ext cx="3657602" cy="484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For 3 particles,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𝑇𝑜𝑡𝑎𝑙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175D131-3C91-494E-A7D2-597F64E137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849" y="4397152"/>
                <a:ext cx="3657602" cy="484876"/>
              </a:xfrm>
              <a:prstGeom prst="rect">
                <a:avLst/>
              </a:prstGeom>
              <a:blipFill>
                <a:blip r:embed="rId8"/>
                <a:stretch>
                  <a:fillRect l="-1500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E3DCF90-C1C7-4407-B4C8-E1C0DD7D59EC}"/>
                  </a:ext>
                </a:extLst>
              </p:cNvPr>
              <p:cNvSpPr txBox="1"/>
              <p:nvPr/>
            </p:nvSpPr>
            <p:spPr>
              <a:xfrm>
                <a:off x="3995301" y="4412202"/>
                <a:ext cx="4390103" cy="4834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For N particles,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𝑇𝑜𝑡𝑎𝑙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⋯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E3DCF90-C1C7-4407-B4C8-E1C0DD7D59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301" y="4412202"/>
                <a:ext cx="4390103" cy="483466"/>
              </a:xfrm>
              <a:prstGeom prst="rect">
                <a:avLst/>
              </a:prstGeom>
              <a:blipFill>
                <a:blip r:embed="rId9"/>
                <a:stretch>
                  <a:fillRect l="-1110" b="-75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E1A6550-4191-4E19-93CE-A358149B960B}"/>
                  </a:ext>
                </a:extLst>
              </p:cNvPr>
              <p:cNvSpPr txBox="1"/>
              <p:nvPr/>
            </p:nvSpPr>
            <p:spPr>
              <a:xfrm>
                <a:off x="3977013" y="4831604"/>
                <a:ext cx="1702516" cy="610936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sSubSup>
                        <m:sSub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</m:sSubSup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E1A6550-4191-4E19-93CE-A358149B96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7013" y="4831604"/>
                <a:ext cx="1702516" cy="61093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EC25A79-9DE7-4FF0-919C-60815CA83AF4}"/>
                  </a:ext>
                </a:extLst>
              </p:cNvPr>
              <p:cNvSpPr txBox="1"/>
              <p:nvPr/>
            </p:nvSpPr>
            <p:spPr>
              <a:xfrm>
                <a:off x="376138" y="4855935"/>
                <a:ext cx="365760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Since particles are indistinguishable,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⋯=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7EC25A79-9DE7-4FF0-919C-60815CA83A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138" y="4855935"/>
                <a:ext cx="3657601" cy="646331"/>
              </a:xfrm>
              <a:prstGeom prst="rect">
                <a:avLst/>
              </a:prstGeom>
              <a:blipFill>
                <a:blip r:embed="rId11"/>
                <a:stretch>
                  <a:fillRect l="-1500" t="-5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7E269AC3-34D6-47B6-8F25-5B98368C103E}"/>
              </a:ext>
            </a:extLst>
          </p:cNvPr>
          <p:cNvSpPr txBox="1"/>
          <p:nvPr/>
        </p:nvSpPr>
        <p:spPr>
          <a:xfrm>
            <a:off x="5200889" y="5466012"/>
            <a:ext cx="3520182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/>
              <a:t>It is important to distinguish state of an individual particle from state of the entire system, we can call single particle state and state of system</a:t>
            </a:r>
          </a:p>
        </p:txBody>
      </p:sp>
    </p:spTree>
    <p:extLst>
      <p:ext uri="{BB962C8B-B14F-4D97-AF65-F5344CB8AC3E}">
        <p14:creationId xmlns:p14="http://schemas.microsoft.com/office/powerpoint/2010/main" val="3126209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3" grpId="0"/>
      <p:bldP spid="4" grpId="0"/>
      <p:bldP spid="9" grpId="0"/>
      <p:bldP spid="10" grpId="0"/>
      <p:bldP spid="11" grpId="0" animBg="1"/>
      <p:bldP spid="12" grpId="0" animBg="1"/>
      <p:bldP spid="13" grpId="0"/>
      <p:bldP spid="15" grpId="0"/>
      <p:bldP spid="16" grpId="0"/>
      <p:bldP spid="17" grpId="0"/>
      <p:bldP spid="19" grpId="0" animBg="1"/>
      <p:bldP spid="20" grpId="0"/>
      <p:bldP spid="2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F657929-8D35-476C-868E-5A89A0AA050A}"/>
              </a:ext>
            </a:extLst>
          </p:cNvPr>
          <p:cNvSpPr txBox="1"/>
          <p:nvPr/>
        </p:nvSpPr>
        <p:spPr>
          <a:xfrm>
            <a:off x="723900" y="272143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Ideal gas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ADEDA24-D5F6-4D9D-8573-FF5D5C7861B0}"/>
              </a:ext>
            </a:extLst>
          </p:cNvPr>
          <p:cNvSpPr txBox="1"/>
          <p:nvPr/>
        </p:nvSpPr>
        <p:spPr>
          <a:xfrm>
            <a:off x="457200" y="2895798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Translational Energy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C028E6-F8E5-4070-B635-259715C1F1D7}"/>
              </a:ext>
            </a:extLst>
          </p:cNvPr>
          <p:cNvSpPr txBox="1"/>
          <p:nvPr/>
        </p:nvSpPr>
        <p:spPr>
          <a:xfrm>
            <a:off x="419100" y="3243771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In 1-dimension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7F14B80-C087-4A57-8B23-192ED7350B03}"/>
              </a:ext>
            </a:extLst>
          </p:cNvPr>
          <p:cNvSpPr txBox="1"/>
          <p:nvPr/>
        </p:nvSpPr>
        <p:spPr>
          <a:xfrm>
            <a:off x="2368900" y="350966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Particles are identical – indistinguishable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374DB03-2470-4FC5-A8B5-7741E17C9F05}"/>
                  </a:ext>
                </a:extLst>
              </p:cNvPr>
              <p:cNvSpPr txBox="1"/>
              <p:nvPr/>
            </p:nvSpPr>
            <p:spPr>
              <a:xfrm>
                <a:off x="6459416" y="303126"/>
                <a:ext cx="1702516" cy="61093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𝑇𝑜𝑡𝑎𝑙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sSubSup>
                        <m:sSub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p>
                      </m:sSubSup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374DB03-2470-4FC5-A8B5-7741E17C9F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59416" y="303126"/>
                <a:ext cx="1702516" cy="61093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C15D7D5-6DA3-4C52-B2B3-F5DA95446DF6}"/>
                  </a:ext>
                </a:extLst>
              </p:cNvPr>
              <p:cNvSpPr txBox="1"/>
              <p:nvPr/>
            </p:nvSpPr>
            <p:spPr>
              <a:xfrm>
                <a:off x="990600" y="914400"/>
                <a:ext cx="2209800" cy="8003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C15D7D5-6DA3-4C52-B2B3-F5DA95446D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914400"/>
                <a:ext cx="2209800" cy="80034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0263EDC-B0C6-4FC0-83F9-81B916748566}"/>
                  </a:ext>
                </a:extLst>
              </p:cNvPr>
              <p:cNvSpPr txBox="1"/>
              <p:nvPr/>
            </p:nvSpPr>
            <p:spPr>
              <a:xfrm>
                <a:off x="3581400" y="914062"/>
                <a:ext cx="2667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While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𝑇𝑟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𝑖𝑛𝑡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50263EDC-B0C6-4FC0-83F9-81B9167485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914062"/>
                <a:ext cx="2667000" cy="369332"/>
              </a:xfrm>
              <a:prstGeom prst="rect">
                <a:avLst/>
              </a:prstGeom>
              <a:blipFill>
                <a:blip r:embed="rId4"/>
                <a:stretch>
                  <a:fillRect l="-2059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17FA3499-401F-4834-AB04-3C84F862F5C9}"/>
              </a:ext>
            </a:extLst>
          </p:cNvPr>
          <p:cNvSpPr txBox="1"/>
          <p:nvPr/>
        </p:nvSpPr>
        <p:spPr>
          <a:xfrm>
            <a:off x="5989813" y="938549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Translational &amp; Internal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2CFF35F-7F1B-43AA-A454-B2DE6D6A6759}"/>
                  </a:ext>
                </a:extLst>
              </p:cNvPr>
              <p:cNvSpPr txBox="1"/>
              <p:nvPr/>
            </p:nvSpPr>
            <p:spPr>
              <a:xfrm>
                <a:off x="1171822" y="2075882"/>
                <a:ext cx="256197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b="0" dirty="0"/>
                  <a:t>Therefore,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𝑇𝑟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𝐼𝑛𝑡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D2CFF35F-7F1B-43AA-A454-B2DE6D6A67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1822" y="2075882"/>
                <a:ext cx="2561978" cy="369332"/>
              </a:xfrm>
              <a:prstGeom prst="rect">
                <a:avLst/>
              </a:prstGeom>
              <a:blipFill>
                <a:blip r:embed="rId5"/>
                <a:stretch>
                  <a:fillRect l="-1900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1083E54-B7E6-4D34-BF31-F6C4833B5870}"/>
                  </a:ext>
                </a:extLst>
              </p:cNvPr>
              <p:cNvSpPr txBox="1"/>
              <p:nvPr/>
            </p:nvSpPr>
            <p:spPr>
              <a:xfrm>
                <a:off x="4572000" y="1945233"/>
                <a:ext cx="1760711" cy="7432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𝑇𝑟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𝑇𝑟</m:t>
                              </m:r>
                            </m:sub>
                          </m:sSub>
                        </m:sub>
                        <m:sup/>
                        <m:e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  <m:sub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𝑇𝑟</m:t>
                                      </m:r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,   </m:t>
                                      </m:r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1083E54-B7E6-4D34-BF31-F6C4833B58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45233"/>
                <a:ext cx="1760711" cy="74321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6BC8DCF-BA9D-4898-8BAD-53D28C0CD415}"/>
                  </a:ext>
                </a:extLst>
              </p:cNvPr>
              <p:cNvSpPr txBox="1"/>
              <p:nvPr/>
            </p:nvSpPr>
            <p:spPr>
              <a:xfrm>
                <a:off x="6267659" y="1920899"/>
                <a:ext cx="2362200" cy="5223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And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𝐼𝑛𝑡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𝑇𝑟</m:t>
                            </m:r>
                          </m:sub>
                        </m:sSub>
                      </m:sub>
                      <m:sup/>
                      <m:e>
                        <m:sSup>
                          <m:sSup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𝐼𝑛𝑡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,   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sup>
                        </m:sSup>
                      </m:e>
                    </m:nary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6BC8DCF-BA9D-4898-8BAD-53D28C0CD4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7659" y="1920899"/>
                <a:ext cx="2362200" cy="522387"/>
              </a:xfrm>
              <a:prstGeom prst="rect">
                <a:avLst/>
              </a:prstGeom>
              <a:blipFill>
                <a:blip r:embed="rId7"/>
                <a:stretch>
                  <a:fillRect l="-1289" b="-93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AEE8C72-3B40-4C51-B137-95760D6C8147}"/>
                  </a:ext>
                </a:extLst>
              </p:cNvPr>
              <p:cNvSpPr txBox="1"/>
              <p:nvPr/>
            </p:nvSpPr>
            <p:spPr>
              <a:xfrm>
                <a:off x="2514600" y="1422995"/>
                <a:ext cx="3058048" cy="5223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sz="1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𝑇𝑟</m:t>
                            </m:r>
                          </m:sub>
                        </m:sSub>
                      </m:sub>
                      <m:sup/>
                      <m:e>
                        <m:sSup>
                          <m:sSup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𝑇𝑟</m:t>
                                    </m:r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,   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sup>
                        </m:sSup>
                      </m:e>
                    </m:nary>
                  </m:oMath>
                </a14:m>
                <a:r>
                  <a:rPr lang="en-US" sz="16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𝑇𝑟</m:t>
                            </m:r>
                          </m:sub>
                        </m:sSub>
                      </m:sub>
                      <m:sup/>
                      <m:e>
                        <m:sSup>
                          <m:sSup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𝐸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𝐼𝑛𝑡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,   </m:t>
                                    </m:r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sup>
                        </m:sSup>
                      </m:e>
                    </m:nary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AEE8C72-3B40-4C51-B137-95760D6C81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1422995"/>
                <a:ext cx="3058048" cy="5223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1D000D3E-1140-438F-ADC9-AB06304B783B}"/>
              </a:ext>
            </a:extLst>
          </p:cNvPr>
          <p:cNvSpPr txBox="1"/>
          <p:nvPr/>
        </p:nvSpPr>
        <p:spPr>
          <a:xfrm>
            <a:off x="6613073" y="1472337"/>
            <a:ext cx="24559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Rotational and vibrational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4B19B0F5-B575-4E29-AE68-69192F8CC1D1}"/>
              </a:ext>
            </a:extLst>
          </p:cNvPr>
          <p:cNvCxnSpPr>
            <a:cxnSpLocks/>
          </p:cNvCxnSpPr>
          <p:nvPr/>
        </p:nvCxnSpPr>
        <p:spPr>
          <a:xfrm>
            <a:off x="7620000" y="1221387"/>
            <a:ext cx="0" cy="2509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299E14E-8D27-40AE-AAC5-98EAD511D26D}"/>
                  </a:ext>
                </a:extLst>
              </p:cNvPr>
              <p:cNvSpPr txBox="1"/>
              <p:nvPr/>
            </p:nvSpPr>
            <p:spPr>
              <a:xfrm>
                <a:off x="2971800" y="3048000"/>
                <a:ext cx="274320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We need to find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𝑇𝑟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299E14E-8D27-40AE-AAC5-98EAD511D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3048000"/>
                <a:ext cx="2743202" cy="369332"/>
              </a:xfrm>
              <a:prstGeom prst="rect">
                <a:avLst/>
              </a:prstGeom>
              <a:blipFill>
                <a:blip r:embed="rId9"/>
                <a:stretch>
                  <a:fillRect l="-2000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BB9A99D-6F63-4643-A18E-C44944544261}"/>
                  </a:ext>
                </a:extLst>
              </p:cNvPr>
              <p:cNvSpPr txBox="1"/>
              <p:nvPr/>
            </p:nvSpPr>
            <p:spPr>
              <a:xfrm>
                <a:off x="5486400" y="3048000"/>
                <a:ext cx="3200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A particle can have any energy state, let’s say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6BB9A99D-6F63-4643-A18E-C449445442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048000"/>
                <a:ext cx="3200400" cy="646331"/>
              </a:xfrm>
              <a:prstGeom prst="rect">
                <a:avLst/>
              </a:prstGeom>
              <a:blipFill>
                <a:blip r:embed="rId10"/>
                <a:stretch>
                  <a:fillRect l="-1524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7151193-F598-4E22-841F-B5C94FFC7FD0}"/>
                  </a:ext>
                </a:extLst>
              </p:cNvPr>
              <p:cNvSpPr txBox="1"/>
              <p:nvPr/>
            </p:nvSpPr>
            <p:spPr>
              <a:xfrm>
                <a:off x="510048" y="3602331"/>
                <a:ext cx="1600200" cy="6708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7151193-F598-4E22-841F-B5C94FFC7F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048" y="3602331"/>
                <a:ext cx="1600200" cy="67082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779745E-DF1D-40F5-A550-8072CB78FD82}"/>
                  </a:ext>
                </a:extLst>
              </p:cNvPr>
              <p:cNvSpPr txBox="1"/>
              <p:nvPr/>
            </p:nvSpPr>
            <p:spPr>
              <a:xfrm>
                <a:off x="2114338" y="3737945"/>
                <a:ext cx="2743202" cy="5352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The momentum,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num>
                      <m:den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779745E-DF1D-40F5-A550-8072CB78FD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4338" y="3737945"/>
                <a:ext cx="2743202" cy="535211"/>
              </a:xfrm>
              <a:prstGeom prst="rect">
                <a:avLst/>
              </a:prstGeom>
              <a:blipFill>
                <a:blip r:embed="rId12"/>
                <a:stretch>
                  <a:fillRect l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194" name="Picture 2">
            <a:extLst>
              <a:ext uri="{FF2B5EF4-FFF2-40B4-BE49-F238E27FC236}">
                <a16:creationId xmlns:a16="http://schemas.microsoft.com/office/drawing/2014/main" id="{2F4E4E3E-6A19-4CD7-9AA0-495433EE54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0136" y="3960254"/>
            <a:ext cx="2330538" cy="1862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5393BD3-93F9-4B0D-8447-A6E28AD19F3F}"/>
                  </a:ext>
                </a:extLst>
              </p:cNvPr>
              <p:cNvSpPr txBox="1"/>
              <p:nvPr/>
            </p:nvSpPr>
            <p:spPr>
              <a:xfrm>
                <a:off x="7411079" y="3864510"/>
                <a:ext cx="11811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5393BD3-93F9-4B0D-8447-A6E28AD19F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1079" y="3864510"/>
                <a:ext cx="1181100" cy="55335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5C7FC22-BF2E-45A6-8072-478DE3A9E7FC}"/>
                  </a:ext>
                </a:extLst>
              </p:cNvPr>
              <p:cNvSpPr txBox="1"/>
              <p:nvPr/>
            </p:nvSpPr>
            <p:spPr>
              <a:xfrm>
                <a:off x="7375910" y="4417867"/>
                <a:ext cx="11811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5C7FC22-BF2E-45A6-8072-478DE3A9E7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5910" y="4417867"/>
                <a:ext cx="1181100" cy="55335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F46CECE-68D6-453D-A15B-21641E072958}"/>
                  </a:ext>
                </a:extLst>
              </p:cNvPr>
              <p:cNvSpPr txBox="1"/>
              <p:nvPr/>
            </p:nvSpPr>
            <p:spPr>
              <a:xfrm>
                <a:off x="7375910" y="4978972"/>
                <a:ext cx="1181100" cy="5533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F46CECE-68D6-453D-A15B-21641E0729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5910" y="4978972"/>
                <a:ext cx="1181100" cy="55335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B45FDC0-23E9-40F1-8BCA-2225B3BCB721}"/>
                  </a:ext>
                </a:extLst>
              </p:cNvPr>
              <p:cNvSpPr txBox="1"/>
              <p:nvPr/>
            </p:nvSpPr>
            <p:spPr>
              <a:xfrm>
                <a:off x="7454622" y="5721515"/>
                <a:ext cx="1181100" cy="609077"/>
              </a:xfrm>
              <a:prstGeom prst="rect">
                <a:avLst/>
              </a:prstGeom>
              <a:noFill/>
              <a:ln>
                <a:solidFill>
                  <a:schemeClr val="accent4">
                    <a:shade val="95000"/>
                    <a:satMod val="10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3B45FDC0-23E9-40F1-8BCA-2225B3BCB7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4622" y="5721515"/>
                <a:ext cx="1181100" cy="6090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solidFill>
                  <a:schemeClr val="accent4">
                    <a:shade val="95000"/>
                    <a:satMod val="10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5425A19-5EAF-4953-A6A1-6A51D869E3B8}"/>
                  </a:ext>
                </a:extLst>
              </p:cNvPr>
              <p:cNvSpPr txBox="1"/>
              <p:nvPr/>
            </p:nvSpPr>
            <p:spPr>
              <a:xfrm>
                <a:off x="1560680" y="4264883"/>
                <a:ext cx="2057400" cy="720325"/>
              </a:xfrm>
              <a:prstGeom prst="rect">
                <a:avLst/>
              </a:prstGeom>
              <a:noFill/>
              <a:ln>
                <a:solidFill>
                  <a:schemeClr val="accent4">
                    <a:shade val="95000"/>
                    <a:satMod val="10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85425A19-5EAF-4953-A6A1-6A51D869E3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0680" y="4264883"/>
                <a:ext cx="2057400" cy="72032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>
                <a:solidFill>
                  <a:schemeClr val="accent4">
                    <a:shade val="95000"/>
                    <a:satMod val="10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322012F-C052-4FBD-AEC2-CB60CA4669EA}"/>
                  </a:ext>
                </a:extLst>
              </p:cNvPr>
              <p:cNvSpPr txBox="1"/>
              <p:nvPr/>
            </p:nvSpPr>
            <p:spPr>
              <a:xfrm>
                <a:off x="1170593" y="5034322"/>
                <a:ext cx="2814534" cy="5718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𝑇𝑟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sSup>
                                  <m:sSup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b>
                                  <m:sSub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sup>
                        </m:sSup>
                      </m:e>
                    </m:nary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0322012F-C052-4FBD-AEC2-CB60CA4669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0593" y="5034322"/>
                <a:ext cx="2814534" cy="571888"/>
              </a:xfrm>
              <a:prstGeom prst="rect">
                <a:avLst/>
              </a:prstGeom>
              <a:blipFill>
                <a:blip r:embed="rId19"/>
                <a:stretch>
                  <a:fillRect l="-1732" b="-159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264A9019-C85D-4B0B-BBBD-4AA411A62AE2}"/>
              </a:ext>
            </a:extLst>
          </p:cNvPr>
          <p:cNvSpPr txBox="1"/>
          <p:nvPr/>
        </p:nvSpPr>
        <p:spPr>
          <a:xfrm>
            <a:off x="419100" y="5606210"/>
            <a:ext cx="36822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If </a:t>
            </a:r>
            <a:r>
              <a:rPr lang="en-US" sz="1800" i="1" dirty="0"/>
              <a:t>L</a:t>
            </a:r>
            <a:r>
              <a:rPr lang="en-US" sz="1800" dirty="0"/>
              <a:t> and </a:t>
            </a:r>
            <a:r>
              <a:rPr lang="en-US" sz="1800" i="1" dirty="0"/>
              <a:t>T</a:t>
            </a:r>
            <a:r>
              <a:rPr lang="en-US" sz="1800" dirty="0"/>
              <a:t> are not extremely small, energy levels can be extremely close to each other, and we can write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DA34FCF-6C91-4A30-A4B0-8E0DC07E514D}"/>
                  </a:ext>
                </a:extLst>
              </p:cNvPr>
              <p:cNvSpPr txBox="1"/>
              <p:nvPr/>
            </p:nvSpPr>
            <p:spPr>
              <a:xfrm>
                <a:off x="4034505" y="5881941"/>
                <a:ext cx="3025048" cy="6174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𝑇𝑟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𝑛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p>
                                  <m:sSup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sSup>
                                  <m:sSup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b>
                                  <m:sSub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sup>
                        </m:sSup>
                      </m:e>
                    </m:nary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𝑑𝑛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BDA34FCF-6C91-4A30-A4B0-8E0DC07E51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4505" y="5881941"/>
                <a:ext cx="3025048" cy="617477"/>
              </a:xfrm>
              <a:prstGeom prst="rect">
                <a:avLst/>
              </a:prstGeom>
              <a:blipFill>
                <a:blip r:embed="rId20"/>
                <a:stretch>
                  <a:fillRect l="-1815" b="-89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3398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3" grpId="0"/>
      <p:bldP spid="4" grpId="0"/>
      <p:bldP spid="11" grpId="0"/>
      <p:bldP spid="12" grpId="0"/>
      <p:bldP spid="13" grpId="0"/>
      <p:bldP spid="14" grpId="0"/>
      <p:bldP spid="15" grpId="0"/>
      <p:bldP spid="20" grpId="0"/>
      <p:bldP spid="22" grpId="0"/>
      <p:bldP spid="23" grpId="0"/>
      <p:bldP spid="27" grpId="0"/>
      <p:bldP spid="29" grpId="0"/>
      <p:bldP spid="30" grpId="0"/>
      <p:bldP spid="31" grpId="0" animBg="1"/>
      <p:bldP spid="32" grpId="0" animBg="1"/>
      <p:bldP spid="33" grpId="0"/>
      <p:bldP spid="28" grpId="0"/>
      <p:bldP spid="3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6A731A4-1E47-4705-9E70-F5DED947980A}"/>
              </a:ext>
            </a:extLst>
          </p:cNvPr>
          <p:cNvSpPr txBox="1"/>
          <p:nvPr/>
        </p:nvSpPr>
        <p:spPr>
          <a:xfrm>
            <a:off x="838200" y="3070206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In 3-dimension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DD63F7E-9160-4FA6-8271-2A0F777C5176}"/>
                  </a:ext>
                </a:extLst>
              </p:cNvPr>
              <p:cNvSpPr txBox="1"/>
              <p:nvPr/>
            </p:nvSpPr>
            <p:spPr>
              <a:xfrm>
                <a:off x="838200" y="228600"/>
                <a:ext cx="3025048" cy="7537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𝑇𝑟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sSup>
                                    <m:sSup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  <m:sup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sup>
                          </m:sSup>
                        </m:e>
                      </m:nary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𝑑𝑛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5DD63F7E-9160-4FA6-8271-2A0F777C51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28600"/>
                <a:ext cx="3025048" cy="7537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3ECC633-5170-4C3E-BA03-8D5C4BF172EF}"/>
                  </a:ext>
                </a:extLst>
              </p:cNvPr>
              <p:cNvSpPr txBox="1"/>
              <p:nvPr/>
            </p:nvSpPr>
            <p:spPr>
              <a:xfrm>
                <a:off x="3895202" y="296759"/>
                <a:ext cx="3572397" cy="6560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𝑇𝑟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sSup>
                                  <m:sSup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b>
                                  <m:sSub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</m:rad>
                    <m:nary>
                      <m:nary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sup>
                        </m:sSup>
                      </m:e>
                    </m:nary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3ECC633-5170-4C3E-BA03-8D5C4BF172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5202" y="296759"/>
                <a:ext cx="3572397" cy="656013"/>
              </a:xfrm>
              <a:prstGeom prst="rect">
                <a:avLst/>
              </a:prstGeom>
              <a:blipFill>
                <a:blip r:embed="rId3"/>
                <a:stretch>
                  <a:fillRect l="-15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B1A3513-D63F-4EA2-8E47-996612BB2994}"/>
                  </a:ext>
                </a:extLst>
              </p:cNvPr>
              <p:cNvSpPr txBox="1"/>
              <p:nvPr/>
            </p:nvSpPr>
            <p:spPr>
              <a:xfrm>
                <a:off x="4626054" y="929053"/>
                <a:ext cx="2819400" cy="6560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𝑇𝑟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sSup>
                                  <m:sSup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𝐿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sSub>
                                  <m:sSub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</m:rad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B1A3513-D63F-4EA2-8E47-996612BB29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6054" y="929053"/>
                <a:ext cx="2819400" cy="6560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800F7A9-8080-4016-BA7C-8F4884D9BB73}"/>
                  </a:ext>
                </a:extLst>
              </p:cNvPr>
              <p:cNvSpPr txBox="1"/>
              <p:nvPr/>
            </p:nvSpPr>
            <p:spPr>
              <a:xfrm>
                <a:off x="1022142" y="1336868"/>
                <a:ext cx="2819400" cy="6560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𝑇𝑟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𝑚</m:t>
                                </m:r>
                                <m:sSub>
                                  <m:sSub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num>
                              <m:den>
                                <m:sSup>
                                  <m:sSup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den>
                            </m:f>
                          </m:e>
                        </m:d>
                      </m:e>
                    </m:rad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800F7A9-8080-4016-BA7C-8F4884D9BB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142" y="1336868"/>
                <a:ext cx="2819400" cy="65601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2263C71-3705-414F-9356-EC8836AD1581}"/>
                  </a:ext>
                </a:extLst>
              </p:cNvPr>
              <p:cNvSpPr txBox="1"/>
              <p:nvPr/>
            </p:nvSpPr>
            <p:spPr>
              <a:xfrm>
                <a:off x="4114800" y="1842716"/>
                <a:ext cx="1981200" cy="734560"/>
              </a:xfrm>
              <a:prstGeom prst="rect">
                <a:avLst/>
              </a:prstGeom>
              <a:noFill/>
              <a:ln>
                <a:solidFill>
                  <a:schemeClr val="accent4">
                    <a:shade val="95000"/>
                    <a:satMod val="105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2263C71-3705-414F-9356-EC8836AD15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1842716"/>
                <a:ext cx="1981200" cy="7345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accent4">
                    <a:shade val="95000"/>
                    <a:satMod val="10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8D2DF2A8-BF63-4210-954F-30FE0A6ACD7A}"/>
              </a:ext>
            </a:extLst>
          </p:cNvPr>
          <p:cNvSpPr txBox="1"/>
          <p:nvPr/>
        </p:nvSpPr>
        <p:spPr>
          <a:xfrm>
            <a:off x="6100500" y="1930945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Called </a:t>
            </a:r>
          </a:p>
          <a:p>
            <a:r>
              <a:rPr lang="en-US" sz="1800" b="1" dirty="0"/>
              <a:t>Quantum length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4018199-AB3A-409A-ABD8-F67C2D3A7823}"/>
                  </a:ext>
                </a:extLst>
              </p:cNvPr>
              <p:cNvSpPr txBox="1"/>
              <p:nvPr/>
            </p:nvSpPr>
            <p:spPr>
              <a:xfrm>
                <a:off x="4419600" y="2638466"/>
                <a:ext cx="4305300" cy="5276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It is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</m:sSub>
                      </m:num>
                      <m:den>
                        <m:rad>
                          <m:radPr>
                            <m:degHide m:val="on"/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𝜋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1800" dirty="0"/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</m:sSub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1800" dirty="0"/>
                  <a:t>de Broglie wavelength 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4018199-AB3A-409A-ABD8-F67C2D3A78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638466"/>
                <a:ext cx="4305300" cy="527645"/>
              </a:xfrm>
              <a:prstGeom prst="rect">
                <a:avLst/>
              </a:prstGeom>
              <a:blipFill>
                <a:blip r:embed="rId7"/>
                <a:stretch>
                  <a:fillRect l="-1133" b="-1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7E79206-D4FA-42FE-88D0-DC49CAB5D8C6}"/>
                  </a:ext>
                </a:extLst>
              </p:cNvPr>
              <p:cNvSpPr txBox="1"/>
              <p:nvPr/>
            </p:nvSpPr>
            <p:spPr>
              <a:xfrm>
                <a:off x="2289472" y="3417776"/>
                <a:ext cx="2361976" cy="5482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𝑇𝑟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sub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en-US" sz="1800" dirty="0"/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sub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7E79206-D4FA-42FE-88D0-DC49CAB5D8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9472" y="3417776"/>
                <a:ext cx="2361976" cy="548227"/>
              </a:xfrm>
              <a:prstGeom prst="rect">
                <a:avLst/>
              </a:prstGeom>
              <a:blipFill>
                <a:blip r:embed="rId8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9D2E1B0-FA16-45C2-A331-E466DFF9C0AC}"/>
                  </a:ext>
                </a:extLst>
              </p:cNvPr>
              <p:cNvSpPr txBox="1"/>
              <p:nvPr/>
            </p:nvSpPr>
            <p:spPr>
              <a:xfrm>
                <a:off x="1638300" y="2186321"/>
                <a:ext cx="1143000" cy="68627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𝑇𝑟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9D2E1B0-FA16-45C2-A331-E466DFF9C0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8300" y="2186321"/>
                <a:ext cx="1143000" cy="68627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F1F88A1-135C-422B-84C1-6CF481733B1F}"/>
                  </a:ext>
                </a:extLst>
              </p:cNvPr>
              <p:cNvSpPr txBox="1"/>
              <p:nvPr/>
            </p:nvSpPr>
            <p:spPr>
              <a:xfrm>
                <a:off x="5037794" y="3381929"/>
                <a:ext cx="1328154" cy="686278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𝑇𝑟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F1F88A1-135C-422B-84C1-6CF481733B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7794" y="3381929"/>
                <a:ext cx="1328154" cy="68627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8023A14-DF42-489E-BE1A-86A778BCBD13}"/>
                  </a:ext>
                </a:extLst>
              </p:cNvPr>
              <p:cNvSpPr txBox="1"/>
              <p:nvPr/>
            </p:nvSpPr>
            <p:spPr>
              <a:xfrm>
                <a:off x="4651448" y="4128326"/>
                <a:ext cx="3429000" cy="4062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The Quantum Volume,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bSup>
                      <m:sSub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sub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8023A14-DF42-489E-BE1A-86A778BCBD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448" y="4128326"/>
                <a:ext cx="3429000" cy="406265"/>
              </a:xfrm>
              <a:prstGeom prst="rect">
                <a:avLst/>
              </a:prstGeom>
              <a:blipFill>
                <a:blip r:embed="rId11"/>
                <a:stretch>
                  <a:fillRect l="-1421" t="-5970" b="-149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2A7B1F2-C475-4210-9502-787121EFEADE}"/>
                  </a:ext>
                </a:extLst>
              </p:cNvPr>
              <p:cNvSpPr txBox="1"/>
              <p:nvPr/>
            </p:nvSpPr>
            <p:spPr>
              <a:xfrm>
                <a:off x="5052544" y="4553992"/>
                <a:ext cx="2286000" cy="7938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sup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𝑚</m:t>
                                  </m:r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3/2</m:t>
                          </m:r>
                        </m:sup>
                      </m:sSup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2A7B1F2-C475-4210-9502-787121EFEA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2544" y="4553992"/>
                <a:ext cx="2286000" cy="79387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15BCD20-A7D8-4155-B689-7B960BDCBAC6}"/>
                  </a:ext>
                </a:extLst>
              </p:cNvPr>
              <p:cNvSpPr txBox="1"/>
              <p:nvPr/>
            </p:nvSpPr>
            <p:spPr>
              <a:xfrm>
                <a:off x="838200" y="4648200"/>
                <a:ext cx="2362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Therefore,</a:t>
                </a:r>
              </a:p>
              <a:p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𝑇𝑟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𝐼𝑛𝑡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15BCD20-A7D8-4155-B689-7B960BDCBA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648200"/>
                <a:ext cx="2362200" cy="646331"/>
              </a:xfrm>
              <a:prstGeom prst="rect">
                <a:avLst/>
              </a:prstGeom>
              <a:blipFill>
                <a:blip r:embed="rId13"/>
                <a:stretch>
                  <a:fillRect l="-2326" t="-5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CC24655-3567-4139-B6D1-B2E1118F73A1}"/>
                  </a:ext>
                </a:extLst>
              </p:cNvPr>
              <p:cNvSpPr txBox="1"/>
              <p:nvPr/>
            </p:nvSpPr>
            <p:spPr>
              <a:xfrm>
                <a:off x="2350724" y="4834854"/>
                <a:ext cx="1283294" cy="6862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sub>
                          </m:sSub>
                        </m:den>
                      </m:f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𝑖𝑛𝑡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CC24655-3567-4139-B6D1-B2E1118F73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0724" y="4834854"/>
                <a:ext cx="1283294" cy="686278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C99E4DB-5FC0-435A-9C03-41575F8B9E1D}"/>
                  </a:ext>
                </a:extLst>
              </p:cNvPr>
              <p:cNvSpPr txBox="1"/>
              <p:nvPr/>
            </p:nvSpPr>
            <p:spPr>
              <a:xfrm>
                <a:off x="632637" y="5581711"/>
                <a:ext cx="3025048" cy="5372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For N particles, as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sup>
                        </m:sSubSup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!</m:t>
                        </m:r>
                      </m:den>
                    </m:f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C99E4DB-5FC0-435A-9C03-41575F8B9E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637" y="5581711"/>
                <a:ext cx="3025048" cy="537263"/>
              </a:xfrm>
              <a:prstGeom prst="rect">
                <a:avLst/>
              </a:prstGeom>
              <a:blipFill>
                <a:blip r:embed="rId15"/>
                <a:stretch>
                  <a:fillRect l="-1815" b="-56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1014CEA-8A97-4FDB-9DAD-44EDFFE5B90E}"/>
                  </a:ext>
                </a:extLst>
              </p:cNvPr>
              <p:cNvSpPr txBox="1"/>
              <p:nvPr/>
            </p:nvSpPr>
            <p:spPr>
              <a:xfrm>
                <a:off x="3657685" y="5562310"/>
                <a:ext cx="2461982" cy="67576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𝑍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𝑁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!</m:t>
                        </m:r>
                      </m:den>
                    </m:f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𝑉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𝑄</m:t>
                                    </m:r>
                                  </m:sub>
                                </m:sSub>
                              </m:den>
                            </m:f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𝑖𝑛𝑡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𝑁</m:t>
                        </m:r>
                      </m:sup>
                    </m:sSup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1014CEA-8A97-4FDB-9DAD-44EDFFE5B9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85" y="5562310"/>
                <a:ext cx="2461982" cy="675762"/>
              </a:xfrm>
              <a:prstGeom prst="rect">
                <a:avLst/>
              </a:prstGeom>
              <a:blipFill>
                <a:blip r:embed="rId16"/>
                <a:stretch>
                  <a:fillRect l="-1724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9259B86D-7539-409E-A89F-9A210D08C4B1}"/>
              </a:ext>
            </a:extLst>
          </p:cNvPr>
          <p:cNvSpPr txBox="1"/>
          <p:nvPr/>
        </p:nvSpPr>
        <p:spPr>
          <a:xfrm>
            <a:off x="6119667" y="5581711"/>
            <a:ext cx="27385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For indistinguishable, non-interacting particles</a:t>
            </a:r>
          </a:p>
          <a:p>
            <a:pPr algn="ctr"/>
            <a:r>
              <a:rPr lang="en-US" sz="1800" dirty="0"/>
              <a:t>(Ideal Gas)</a:t>
            </a:r>
          </a:p>
        </p:txBody>
      </p:sp>
    </p:spTree>
    <p:extLst>
      <p:ext uri="{BB962C8B-B14F-4D97-AF65-F5344CB8AC3E}">
        <p14:creationId xmlns:p14="http://schemas.microsoft.com/office/powerpoint/2010/main" val="2377730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 animBg="1"/>
      <p:bldP spid="11" grpId="0"/>
      <p:bldP spid="12" grpId="0"/>
      <p:bldP spid="15" grpId="0" animBg="1"/>
      <p:bldP spid="16" grpId="0" animBg="1"/>
      <p:bldP spid="17" grpId="0"/>
      <p:bldP spid="18" grpId="0"/>
      <p:bldP spid="19" grpId="0"/>
      <p:bldP spid="20" grpId="0"/>
      <p:bldP spid="21" grpId="0"/>
      <p:bldP spid="22" grpId="0" animBg="1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25AEC9F-8470-49B3-B9B7-FADF2F01C3AF}"/>
              </a:ext>
            </a:extLst>
          </p:cNvPr>
          <p:cNvSpPr txBox="1"/>
          <p:nvPr/>
        </p:nvSpPr>
        <p:spPr>
          <a:xfrm>
            <a:off x="852718" y="109377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We can write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8E99F18-7E87-464B-A0AE-D73379AA4310}"/>
                  </a:ext>
                </a:extLst>
              </p:cNvPr>
              <p:cNvSpPr txBox="1"/>
              <p:nvPr/>
            </p:nvSpPr>
            <p:spPr>
              <a:xfrm>
                <a:off x="2469894" y="1054464"/>
                <a:ext cx="4038600" cy="4086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𝑙𝑛𝑍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𝑙𝑛𝑉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𝑖𝑛𝑡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sub>
                          </m:sSub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𝑙𝑛𝑁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!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8E99F18-7E87-464B-A0AE-D73379AA43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9894" y="1054464"/>
                <a:ext cx="4038600" cy="408638"/>
              </a:xfrm>
              <a:prstGeom prst="rect">
                <a:avLst/>
              </a:prstGeom>
              <a:blipFill>
                <a:blip r:embed="rId2"/>
                <a:stretch>
                  <a:fillRect b="-5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7C70080-9668-42B2-A187-970D93757752}"/>
                  </a:ext>
                </a:extLst>
              </p:cNvPr>
              <p:cNvSpPr txBox="1"/>
              <p:nvPr/>
            </p:nvSpPr>
            <p:spPr>
              <a:xfrm>
                <a:off x="837970" y="301341"/>
                <a:ext cx="2819630" cy="6513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Since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𝑍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𝑁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!</m:t>
                        </m:r>
                      </m:den>
                    </m:f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𝑉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𝑄</m:t>
                                    </m:r>
                                  </m:sub>
                                </m:sSub>
                              </m:den>
                            </m:f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𝑍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𝑖𝑛𝑡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𝑁</m:t>
                        </m:r>
                      </m:sup>
                    </m:sSup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7C70080-9668-42B2-A187-970D937577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970" y="301341"/>
                <a:ext cx="2819630" cy="651397"/>
              </a:xfrm>
              <a:prstGeom prst="rect">
                <a:avLst/>
              </a:prstGeom>
              <a:blipFill>
                <a:blip r:embed="rId3"/>
                <a:stretch>
                  <a:fillRect l="-172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1C345748-AC0C-4144-9F25-E552D6F285D9}"/>
              </a:ext>
            </a:extLst>
          </p:cNvPr>
          <p:cNvSpPr txBox="1"/>
          <p:nvPr/>
        </p:nvSpPr>
        <p:spPr>
          <a:xfrm>
            <a:off x="723785" y="1570563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For large </a:t>
            </a:r>
            <a:r>
              <a:rPr lang="en-US" sz="1800" i="1" dirty="0"/>
              <a:t>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844B12A-F56A-4A39-B896-3D453AC226C3}"/>
                  </a:ext>
                </a:extLst>
              </p:cNvPr>
              <p:cNvSpPr txBox="1"/>
              <p:nvPr/>
            </p:nvSpPr>
            <p:spPr>
              <a:xfrm>
                <a:off x="5715000" y="1502408"/>
                <a:ext cx="24384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latin typeface="+mn-lt"/>
                  </a:rPr>
                  <a:t>Stirling Approximation</a:t>
                </a:r>
                <a:endParaRPr lang="en-US" sz="1800" b="0" dirty="0">
                  <a:latin typeface="+mn-lt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𝑙𝑛𝑁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!≈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𝑁𝑙𝑛𝑁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sz="180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844B12A-F56A-4A39-B896-3D453AC226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1502408"/>
                <a:ext cx="2438400" cy="646331"/>
              </a:xfrm>
              <a:prstGeom prst="rect">
                <a:avLst/>
              </a:prstGeom>
              <a:blipFill>
                <a:blip r:embed="rId4"/>
                <a:stretch>
                  <a:fillRect l="-2250" t="-4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E1531E5-58A1-45B6-8C20-A030E8407C8E}"/>
                  </a:ext>
                </a:extLst>
              </p:cNvPr>
              <p:cNvSpPr txBox="1"/>
              <p:nvPr/>
            </p:nvSpPr>
            <p:spPr>
              <a:xfrm>
                <a:off x="1279653" y="2047356"/>
                <a:ext cx="4435347" cy="4086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𝑙𝑛𝑍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𝑁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𝑙𝑛𝑉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𝑖𝑛𝑡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𝑙𝑛𝑁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E1531E5-58A1-45B6-8C20-A030E8407C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9653" y="2047356"/>
                <a:ext cx="4435347" cy="408638"/>
              </a:xfrm>
              <a:prstGeom prst="rect">
                <a:avLst/>
              </a:prstGeom>
              <a:blipFill>
                <a:blip r:embed="rId5"/>
                <a:stretch>
                  <a:fillRect b="-59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FFD35A59-54D9-4C8C-A02F-68C6A7B0297B}"/>
              </a:ext>
            </a:extLst>
          </p:cNvPr>
          <p:cNvSpPr txBox="1"/>
          <p:nvPr/>
        </p:nvSpPr>
        <p:spPr>
          <a:xfrm>
            <a:off x="381000" y="2766564"/>
            <a:ext cx="80392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Once we have </a:t>
            </a:r>
            <a:r>
              <a:rPr lang="en-US" sz="1800" i="1" dirty="0"/>
              <a:t>Z</a:t>
            </a:r>
            <a:r>
              <a:rPr lang="en-US" sz="1800" dirty="0"/>
              <a:t>, we can calculate, energy, heat capacity, Helmholtz Free energy, etc.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E758A04-1C24-437F-A108-F2F99B8FC3D5}"/>
                  </a:ext>
                </a:extLst>
              </p:cNvPr>
              <p:cNvSpPr txBox="1"/>
              <p:nvPr/>
            </p:nvSpPr>
            <p:spPr>
              <a:xfrm>
                <a:off x="495070" y="3296644"/>
                <a:ext cx="198143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b="1" dirty="0"/>
                  <a:t>Energy,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𝑼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𝑁</m:t>
                    </m:r>
                    <m:bar>
                      <m:barPr>
                        <m:pos m:val="top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ba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E758A04-1C24-437F-A108-F2F99B8FC3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070" y="3296644"/>
                <a:ext cx="1981430" cy="400110"/>
              </a:xfrm>
              <a:prstGeom prst="rect">
                <a:avLst/>
              </a:prstGeom>
              <a:blipFill>
                <a:blip r:embed="rId6"/>
                <a:stretch>
                  <a:fillRect l="-2462" t="-1538" b="-24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78D8645-5074-45D2-99BD-00162F8C5C56}"/>
                  </a:ext>
                </a:extLst>
              </p:cNvPr>
              <p:cNvSpPr txBox="1"/>
              <p:nvPr/>
            </p:nvSpPr>
            <p:spPr>
              <a:xfrm>
                <a:off x="3124200" y="3429000"/>
                <a:ext cx="2667000" cy="6656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den>
                      </m:f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𝑙𝑛𝑍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B78D8645-5074-45D2-99BD-00162F8C5C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3429000"/>
                <a:ext cx="2667000" cy="66569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B835119-6E26-4302-99F7-BBFECFF95E75}"/>
                  </a:ext>
                </a:extLst>
              </p:cNvPr>
              <p:cNvSpPr txBox="1"/>
              <p:nvPr/>
            </p:nvSpPr>
            <p:spPr>
              <a:xfrm>
                <a:off x="6019800" y="3548350"/>
                <a:ext cx="2514600" cy="484043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𝑈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𝑈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𝑖𝑛𝑡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𝑁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𝑘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𝐵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B835119-6E26-4302-99F7-BBFECFF95E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548350"/>
                <a:ext cx="2514600" cy="484043"/>
              </a:xfrm>
              <a:prstGeom prst="rect">
                <a:avLst/>
              </a:prstGeom>
              <a:blipFill>
                <a:blip r:embed="rId8"/>
                <a:stretch>
                  <a:fillRect l="-1932" b="-6173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A9A5189-845F-4F0B-9EBE-E550EFC02E8E}"/>
                  </a:ext>
                </a:extLst>
              </p:cNvPr>
              <p:cNvSpPr txBox="1"/>
              <p:nvPr/>
            </p:nvSpPr>
            <p:spPr>
              <a:xfrm>
                <a:off x="4950542" y="4470333"/>
                <a:ext cx="3967316" cy="1936171"/>
              </a:xfrm>
              <a:prstGeom prst="rect">
                <a:avLst/>
              </a:prstGeom>
              <a:noFill/>
              <a:ln w="12700">
                <a:solidFill>
                  <a:srgbClr val="0070C0"/>
                </a:solidFill>
                <a:prstDash val="lgDash"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b="1" i="1" dirty="0">
                    <a:latin typeface="+mn-lt"/>
                  </a:rPr>
                  <a:t>Note: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p>
                                  <m:sSup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  <m:sup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num>
                              <m:den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  <m:sSub>
                                  <m:sSub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3/2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⇒ 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sub>
                        </m:sSub>
                      </m:den>
                    </m:f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sub>
                        </m:sSub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</m:oMath>
                </a14:m>
                <a:endParaRPr lang="en-US" sz="1800" b="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endParaRPr lang="en-US" sz="1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𝑖𝑛𝑡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𝑁</m:t>
                    </m:r>
                    <m:bar>
                      <m:barPr>
                        <m:pos m:val="top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𝑖𝑛𝑡</m:t>
                            </m:r>
                          </m:sub>
                        </m:sSub>
                      </m:e>
                    </m:bar>
                  </m:oMath>
                </a14:m>
                <a:endParaRPr lang="en-US" sz="1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𝑖𝑛𝑡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𝑁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𝑇𝑙𝑛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𝑖𝑛𝑡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A9A5189-845F-4F0B-9EBE-E550EFC02E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0542" y="4470333"/>
                <a:ext cx="3967316" cy="1936171"/>
              </a:xfrm>
              <a:prstGeom prst="rect">
                <a:avLst/>
              </a:prstGeom>
              <a:blipFill>
                <a:blip r:embed="rId9"/>
                <a:stretch>
                  <a:fillRect l="-1072" t="-1250" b="-2813"/>
                </a:stretch>
              </a:blipFill>
              <a:ln w="12700">
                <a:solidFill>
                  <a:srgbClr val="0070C0"/>
                </a:solidFill>
                <a:prstDash val="lgDash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D2A86800-75E0-4364-852C-48674FA8BCAD}"/>
              </a:ext>
            </a:extLst>
          </p:cNvPr>
          <p:cNvSpPr txBox="1"/>
          <p:nvPr/>
        </p:nvSpPr>
        <p:spPr>
          <a:xfrm>
            <a:off x="228600" y="3936606"/>
            <a:ext cx="22243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Heat Capacity, </a:t>
            </a:r>
            <a:r>
              <a:rPr lang="en-US" sz="1800" b="1" i="1" dirty="0"/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951CBBB-6918-48AB-937D-6891F5FF2107}"/>
                  </a:ext>
                </a:extLst>
              </p:cNvPr>
              <p:cNvSpPr txBox="1"/>
              <p:nvPr/>
            </p:nvSpPr>
            <p:spPr>
              <a:xfrm>
                <a:off x="792380" y="4387799"/>
                <a:ext cx="2957282" cy="6190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𝑖𝑛𝑡</m:t>
                              </m:r>
                            </m:sub>
                          </m:sSub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951CBBB-6918-48AB-937D-6891F5FF21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380" y="4387799"/>
                <a:ext cx="2957282" cy="61901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9420CD7D-74B7-4D3E-A85B-4E7DBA995FFF}"/>
              </a:ext>
            </a:extLst>
          </p:cNvPr>
          <p:cNvSpPr txBox="1"/>
          <p:nvPr/>
        </p:nvSpPr>
        <p:spPr>
          <a:xfrm>
            <a:off x="373626" y="5115253"/>
            <a:ext cx="29572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Helmholtz Free Energy, </a:t>
            </a:r>
            <a:r>
              <a:rPr lang="en-US" sz="1800" b="1" i="1" dirty="0"/>
              <a:t>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A2869F0-D8F2-4CEF-B998-32DE3C8CB6EF}"/>
                  </a:ext>
                </a:extLst>
              </p:cNvPr>
              <p:cNvSpPr txBox="1"/>
              <p:nvPr/>
            </p:nvSpPr>
            <p:spPr>
              <a:xfrm>
                <a:off x="540659" y="5511884"/>
                <a:ext cx="1600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𝑇𝑙𝑛𝑍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7A2869F0-D8F2-4CEF-B998-32DE3C8CB6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659" y="5511884"/>
                <a:ext cx="1600200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D394772-ADC7-4538-B4BD-993CB4BE5E60}"/>
                  </a:ext>
                </a:extLst>
              </p:cNvPr>
              <p:cNvSpPr txBox="1"/>
              <p:nvPr/>
            </p:nvSpPr>
            <p:spPr>
              <a:xfrm>
                <a:off x="604684" y="5764230"/>
                <a:ext cx="3967316" cy="5981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𝐹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=−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𝑁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𝑘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𝐵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𝑇</m:t>
                    </m:r>
                    <m:d>
                      <m:dPr>
                        <m:begChr m:val="["/>
                        <m:endChr m:val="]"/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𝑙𝑛</m:t>
                        </m:r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𝑉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𝑉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sym typeface="Wingdings" panose="05000000000000000000" pitchFamily="2" charset="2"/>
                                      </a:rPr>
                                      <m:t>𝑄</m:t>
                                    </m:r>
                                  </m:sub>
                                </m:s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sym typeface="Wingdings" panose="05000000000000000000" pitchFamily="2" charset="2"/>
                                  </a:rPr>
                                  <m:t>𝑁</m:t>
                                </m:r>
                              </m:den>
                            </m:f>
                          </m:e>
                        </m:d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+1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𝐹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𝑖𝑛𝑡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D394772-ADC7-4538-B4BD-993CB4BE5E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684" y="5764230"/>
                <a:ext cx="3967316" cy="598112"/>
              </a:xfrm>
              <a:prstGeom prst="rect">
                <a:avLst/>
              </a:prstGeom>
              <a:blipFill>
                <a:blip r:embed="rId12"/>
                <a:stretch>
                  <a:fillRect l="-12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3164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12129FC-DCF1-45C1-A826-1B17F03A49EB}"/>
                  </a:ext>
                </a:extLst>
              </p:cNvPr>
              <p:cNvSpPr txBox="1"/>
              <p:nvPr/>
            </p:nvSpPr>
            <p:spPr>
              <a:xfrm>
                <a:off x="914400" y="533400"/>
                <a:ext cx="3429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We can also calculate,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12129FC-DCF1-45C1-A826-1B17F03A49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533400"/>
                <a:ext cx="3429000" cy="369332"/>
              </a:xfrm>
              <a:prstGeom prst="rect">
                <a:avLst/>
              </a:prstGeom>
              <a:blipFill>
                <a:blip r:embed="rId2"/>
                <a:stretch>
                  <a:fillRect l="-1421" t="-10000" b="-2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B153031-EC1F-4E60-BF24-6286DDCE82B8}"/>
                  </a:ext>
                </a:extLst>
              </p:cNvPr>
              <p:cNvSpPr txBox="1"/>
              <p:nvPr/>
            </p:nvSpPr>
            <p:spPr>
              <a:xfrm>
                <a:off x="914400" y="1920564"/>
                <a:ext cx="1828800" cy="77348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B153031-EC1F-4E60-BF24-6286DDCE82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920564"/>
                <a:ext cx="1828800" cy="7734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D4262B2-323B-4B1A-BD28-C88E34EAD3FB}"/>
                  </a:ext>
                </a:extLst>
              </p:cNvPr>
              <p:cNvSpPr txBox="1"/>
              <p:nvPr/>
            </p:nvSpPr>
            <p:spPr>
              <a:xfrm>
                <a:off x="1079090" y="1014356"/>
                <a:ext cx="1828800" cy="77348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D4262B2-323B-4B1A-BD28-C88E34EAD3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090" y="1014356"/>
                <a:ext cx="1828800" cy="7734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BFF6307-3FE1-4641-A140-D6285A97CAA8}"/>
                  </a:ext>
                </a:extLst>
              </p:cNvPr>
              <p:cNvSpPr txBox="1"/>
              <p:nvPr/>
            </p:nvSpPr>
            <p:spPr>
              <a:xfrm>
                <a:off x="914400" y="2938396"/>
                <a:ext cx="1828800" cy="77348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BFF6307-3FE1-4641-A140-D6285A97CA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2938396"/>
                <a:ext cx="1828800" cy="77348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C64EEF2-A889-4962-BFAC-C982C177CA65}"/>
                  </a:ext>
                </a:extLst>
              </p:cNvPr>
              <p:cNvSpPr txBox="1"/>
              <p:nvPr/>
            </p:nvSpPr>
            <p:spPr>
              <a:xfrm>
                <a:off x="2907890" y="983023"/>
                <a:ext cx="2514600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⇒  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C64EEF2-A889-4962-BFAC-C982C177CA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7890" y="983023"/>
                <a:ext cx="2514600" cy="63478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C3EE60A-7F0B-4B37-9B77-45F4FA73C548}"/>
                  </a:ext>
                </a:extLst>
              </p:cNvPr>
              <p:cNvSpPr txBox="1"/>
              <p:nvPr/>
            </p:nvSpPr>
            <p:spPr>
              <a:xfrm>
                <a:off x="2644878" y="1899461"/>
                <a:ext cx="3854244" cy="7178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⇒  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𝑄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𝑖𝑛𝑡</m:t>
                              </m:r>
                            </m:sub>
                          </m:sSub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4C3EE60A-7F0B-4B37-9B77-45F4FA73C5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44878" y="1899461"/>
                <a:ext cx="3854244" cy="71788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C8120AA-8584-4764-AFD0-0D236DC089B2}"/>
                  </a:ext>
                </a:extLst>
              </p:cNvPr>
              <p:cNvSpPr txBox="1"/>
              <p:nvPr/>
            </p:nvSpPr>
            <p:spPr>
              <a:xfrm>
                <a:off x="2743200" y="2966191"/>
                <a:ext cx="3854244" cy="7178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⇒  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  <m:sSub>
                                <m:sSubPr>
                                  <m:ctrlPr>
                                    <a:rPr lang="en-US" sz="1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𝑖𝑛𝑡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C8120AA-8584-4764-AFD0-0D236DC089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200" y="2966191"/>
                <a:ext cx="3854244" cy="71788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471251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15925"/>
            <a:ext cx="4114800" cy="533400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sz="2400" b="1" dirty="0" err="1">
                <a:solidFill>
                  <a:schemeClr val="bg1"/>
                </a:solidFill>
              </a:rPr>
              <a:t>Microcanonical</a:t>
            </a:r>
            <a:r>
              <a:rPr lang="en-US" sz="2400" b="1" dirty="0">
                <a:solidFill>
                  <a:schemeClr val="bg1"/>
                </a:solidFill>
              </a:rPr>
              <a:t> </a:t>
            </a:r>
            <a:r>
              <a:rPr lang="en-US" sz="2400" b="1" dirty="0">
                <a:solidFill>
                  <a:schemeClr val="bg1"/>
                </a:solidFill>
                <a:sym typeface="Symbol" pitchFamily="18" charset="2"/>
              </a:rPr>
              <a:t> Canonical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10249" name="Line 3"/>
          <p:cNvSpPr>
            <a:spLocks noChangeShapeType="1"/>
          </p:cNvSpPr>
          <p:nvPr/>
        </p:nvSpPr>
        <p:spPr bwMode="auto">
          <a:xfrm>
            <a:off x="4648200" y="1371599"/>
            <a:ext cx="86518" cy="4660945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0" name="Rectangle 4"/>
          <p:cNvSpPr>
            <a:spLocks noChangeArrowheads="1"/>
          </p:cNvSpPr>
          <p:nvPr/>
        </p:nvSpPr>
        <p:spPr bwMode="auto">
          <a:xfrm>
            <a:off x="1178151" y="1371600"/>
            <a:ext cx="2661947" cy="369332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>
                <a:latin typeface="+mn-lt"/>
                <a:sym typeface="Symbol" pitchFamily="18" charset="2"/>
              </a:rPr>
              <a:t>microcanonical ensemble</a:t>
            </a:r>
          </a:p>
        </p:txBody>
      </p:sp>
      <p:sp>
        <p:nvSpPr>
          <p:cNvPr id="10251" name="Rectangle 5"/>
          <p:cNvSpPr>
            <a:spLocks noChangeArrowheads="1"/>
          </p:cNvSpPr>
          <p:nvPr/>
        </p:nvSpPr>
        <p:spPr bwMode="auto">
          <a:xfrm>
            <a:off x="5618163" y="1371600"/>
            <a:ext cx="2089033" cy="369332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>
                <a:latin typeface="+mn-lt"/>
                <a:sym typeface="Symbol" pitchFamily="18" charset="2"/>
              </a:rPr>
              <a:t>canonical ensemble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42" name="Object 6"/>
              <p:cNvSpPr txBox="1"/>
              <p:nvPr/>
            </p:nvSpPr>
            <p:spPr bwMode="auto">
              <a:xfrm>
                <a:off x="1295400" y="4752890"/>
                <a:ext cx="2270125" cy="452523"/>
              </a:xfrm>
              <a:prstGeom prst="rect">
                <a:avLst/>
              </a:prstGeom>
              <a:noFill/>
            </p:spPr>
            <p:txBody>
              <a:bodyPr>
                <a:normAutofit fontScale="775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𝑆</m:t>
                      </m:r>
                      <m:d>
                        <m:d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𝑈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</m:d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func>
                        <m:func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m:rPr>
                              <m:sty m:val="p"/>
                            </m:r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Ω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242" name="Object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95400" y="4752890"/>
                <a:ext cx="2270125" cy="4525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2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3549104"/>
              </p:ext>
            </p:extLst>
          </p:nvPr>
        </p:nvGraphicFramePr>
        <p:xfrm>
          <a:off x="5705959" y="4720290"/>
          <a:ext cx="240665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460160" imgH="215640" progId="Equation.3">
                  <p:embed/>
                </p:oleObj>
              </mc:Choice>
              <mc:Fallback>
                <p:oleObj name="Equation" r:id="rId3" imgW="1460160" imgH="215640" progId="Equation.3">
                  <p:embed/>
                  <p:pic>
                    <p:nvPicPr>
                      <p:cNvPr id="1024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5959" y="4720290"/>
                        <a:ext cx="240665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012197"/>
              </p:ext>
            </p:extLst>
          </p:nvPr>
        </p:nvGraphicFramePr>
        <p:xfrm>
          <a:off x="744565" y="3732544"/>
          <a:ext cx="719138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82400" imgH="393480" progId="Equation.3">
                  <p:embed/>
                </p:oleObj>
              </mc:Choice>
              <mc:Fallback>
                <p:oleObj name="Equation" r:id="rId5" imgW="482400" imgH="393480" progId="Equation.3">
                  <p:embed/>
                  <p:pic>
                    <p:nvPicPr>
                      <p:cNvPr id="1024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565" y="3732544"/>
                        <a:ext cx="719138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9664386"/>
              </p:ext>
            </p:extLst>
          </p:nvPr>
        </p:nvGraphicFramePr>
        <p:xfrm>
          <a:off x="5045869" y="3702533"/>
          <a:ext cx="1144588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787320" imgH="444240" progId="Equation.3">
                  <p:embed/>
                </p:oleObj>
              </mc:Choice>
              <mc:Fallback>
                <p:oleObj name="Equation" r:id="rId7" imgW="787320" imgH="444240" progId="Equation.3">
                  <p:embed/>
                  <p:pic>
                    <p:nvPicPr>
                      <p:cNvPr id="1024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5869" y="3702533"/>
                        <a:ext cx="1144588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52" name="Rectangle 10"/>
          <p:cNvSpPr>
            <a:spLocks noChangeArrowheads="1"/>
          </p:cNvSpPr>
          <p:nvPr/>
        </p:nvSpPr>
        <p:spPr bwMode="auto">
          <a:xfrm>
            <a:off x="1833921" y="3668243"/>
            <a:ext cx="243327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itchFamily="18" charset="2"/>
              </a:rPr>
              <a:t>the probability of finding a system in one of the accessible states</a:t>
            </a:r>
            <a:endParaRPr lang="en-US" sz="1800" b="1" i="1" dirty="0">
              <a:latin typeface="+mn-lt"/>
              <a:sym typeface="Symbol" pitchFamily="18" charset="2"/>
            </a:endParaRPr>
          </a:p>
        </p:txBody>
      </p:sp>
      <p:sp>
        <p:nvSpPr>
          <p:cNvPr id="10253" name="Rectangle 11"/>
          <p:cNvSpPr>
            <a:spLocks noChangeArrowheads="1"/>
          </p:cNvSpPr>
          <p:nvPr/>
        </p:nvSpPr>
        <p:spPr bwMode="auto">
          <a:xfrm>
            <a:off x="6735583" y="3598178"/>
            <a:ext cx="212328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dirty="0">
                <a:latin typeface="+mn-lt"/>
                <a:sym typeface="Symbol" pitchFamily="18" charset="2"/>
              </a:rPr>
              <a:t>the probability of finding a system in one of these states</a:t>
            </a:r>
            <a:endParaRPr lang="en-US" sz="1800" b="1" i="1" dirty="0">
              <a:latin typeface="+mn-lt"/>
              <a:sym typeface="Symbol" pitchFamily="18" charset="2"/>
            </a:endParaRPr>
          </a:p>
        </p:txBody>
      </p:sp>
      <p:sp>
        <p:nvSpPr>
          <p:cNvPr id="10255" name="Rectangle 13"/>
          <p:cNvSpPr>
            <a:spLocks noChangeArrowheads="1"/>
          </p:cNvSpPr>
          <p:nvPr/>
        </p:nvSpPr>
        <p:spPr bwMode="auto">
          <a:xfrm>
            <a:off x="4494213" y="142607"/>
            <a:ext cx="472598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800" dirty="0">
                <a:latin typeface="+mn-lt"/>
                <a:sym typeface="Symbol" pitchFamily="18" charset="2"/>
              </a:rPr>
              <a:t>Our description of the microcanonical and canonical ensembles was based on counting the number of accessible microstates. Let’s compare these two cases:</a:t>
            </a:r>
          </a:p>
        </p:txBody>
      </p:sp>
      <p:sp>
        <p:nvSpPr>
          <p:cNvPr id="10256" name="Rectangle 14"/>
          <p:cNvSpPr>
            <a:spLocks noChangeArrowheads="1"/>
          </p:cNvSpPr>
          <p:nvPr/>
        </p:nvSpPr>
        <p:spPr bwMode="auto">
          <a:xfrm>
            <a:off x="609600" y="1752600"/>
            <a:ext cx="3810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n-US" sz="1800" dirty="0">
                <a:latin typeface="+mn-lt"/>
                <a:sym typeface="Symbol" pitchFamily="18" charset="2"/>
              </a:rPr>
              <a:t>For an isolated system, the multiplicity </a:t>
            </a:r>
            <a:r>
              <a:rPr lang="en-US" sz="1800" b="1" dirty="0">
                <a:latin typeface="+mn-lt"/>
                <a:sym typeface="Symbol" pitchFamily="18" charset="2"/>
              </a:rPr>
              <a:t></a:t>
            </a:r>
            <a:r>
              <a:rPr lang="en-US" sz="1800" dirty="0">
                <a:latin typeface="+mn-lt"/>
                <a:sym typeface="Symbol" pitchFamily="18" charset="2"/>
              </a:rPr>
              <a:t>  provides the number of accessible microstates. The constraint in calculating the states: </a:t>
            </a:r>
            <a:r>
              <a:rPr lang="en-US" sz="1800" b="1" i="1" dirty="0">
                <a:latin typeface="+mn-lt"/>
                <a:sym typeface="Symbol" pitchFamily="18" charset="2"/>
              </a:rPr>
              <a:t>U, V, N = const.</a:t>
            </a:r>
          </a:p>
          <a:p>
            <a:pPr algn="ctr"/>
            <a:r>
              <a:rPr lang="en-US" sz="1800" dirty="0">
                <a:latin typeface="+mn-lt"/>
              </a:rPr>
              <a:t>For a fixed </a:t>
            </a:r>
            <a:r>
              <a:rPr lang="en-US" sz="1800" b="1" i="1" dirty="0">
                <a:latin typeface="+mn-lt"/>
              </a:rPr>
              <a:t>U</a:t>
            </a:r>
            <a:r>
              <a:rPr lang="en-US" sz="1800" dirty="0">
                <a:latin typeface="+mn-lt"/>
              </a:rPr>
              <a:t>, the mean temperature </a:t>
            </a:r>
            <a:r>
              <a:rPr lang="en-US" sz="1800" b="1" i="1" dirty="0">
                <a:latin typeface="+mn-lt"/>
              </a:rPr>
              <a:t>T</a:t>
            </a:r>
            <a:r>
              <a:rPr lang="en-US" sz="1800" dirty="0">
                <a:latin typeface="+mn-lt"/>
              </a:rPr>
              <a:t> is specified, but </a:t>
            </a:r>
            <a:r>
              <a:rPr lang="en-US" sz="1800" b="1" i="1" dirty="0">
                <a:latin typeface="+mn-lt"/>
              </a:rPr>
              <a:t>T</a:t>
            </a:r>
            <a:r>
              <a:rPr lang="en-US" sz="1800" dirty="0">
                <a:latin typeface="+mn-lt"/>
              </a:rPr>
              <a:t>  can fluctuate.</a:t>
            </a:r>
          </a:p>
        </p:txBody>
      </p:sp>
      <p:sp>
        <p:nvSpPr>
          <p:cNvPr id="10257" name="Rectangle 15"/>
          <p:cNvSpPr>
            <a:spLocks noChangeArrowheads="1"/>
          </p:cNvSpPr>
          <p:nvPr/>
        </p:nvSpPr>
        <p:spPr bwMode="auto">
          <a:xfrm>
            <a:off x="4800600" y="1749425"/>
            <a:ext cx="40386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800" dirty="0">
                <a:latin typeface="+mn-lt"/>
                <a:sym typeface="Symbol" pitchFamily="18" charset="2"/>
              </a:rPr>
              <a:t>For a system in thermal contact with reservoir, the partition function </a:t>
            </a:r>
            <a:r>
              <a:rPr lang="en-US" sz="1800" b="1" i="1" dirty="0">
                <a:latin typeface="+mn-lt"/>
                <a:sym typeface="Symbol" pitchFamily="18" charset="2"/>
              </a:rPr>
              <a:t>Z</a:t>
            </a:r>
            <a:r>
              <a:rPr lang="en-US" sz="1800" dirty="0">
                <a:latin typeface="+mn-lt"/>
                <a:sym typeface="Symbol" pitchFamily="18" charset="2"/>
              </a:rPr>
              <a:t>  provides the # of accessible microstates. The constraint: </a:t>
            </a:r>
            <a:r>
              <a:rPr lang="en-US" sz="1800" b="1" i="1" dirty="0">
                <a:latin typeface="+mn-lt"/>
                <a:sym typeface="Symbol" pitchFamily="18" charset="2"/>
              </a:rPr>
              <a:t>T, V, N = const.</a:t>
            </a:r>
          </a:p>
          <a:p>
            <a:r>
              <a:rPr lang="en-US" sz="1800" dirty="0">
                <a:latin typeface="+mn-lt"/>
              </a:rPr>
              <a:t>For a fixed </a:t>
            </a:r>
            <a:r>
              <a:rPr lang="en-US" sz="1800" b="1" i="1" dirty="0">
                <a:latin typeface="+mn-lt"/>
              </a:rPr>
              <a:t>T</a:t>
            </a:r>
            <a:r>
              <a:rPr lang="en-US" sz="1800" dirty="0">
                <a:latin typeface="+mn-lt"/>
              </a:rPr>
              <a:t>, the mean energy </a:t>
            </a:r>
            <a:r>
              <a:rPr lang="en-US" sz="1800" b="1" i="1" dirty="0">
                <a:latin typeface="+mn-lt"/>
              </a:rPr>
              <a:t>U</a:t>
            </a:r>
            <a:r>
              <a:rPr lang="en-US" sz="1800" dirty="0">
                <a:latin typeface="+mn-lt"/>
              </a:rPr>
              <a:t>  is  specified, but </a:t>
            </a:r>
            <a:r>
              <a:rPr lang="en-US" sz="1800" b="1" i="1" dirty="0">
                <a:latin typeface="+mn-lt"/>
              </a:rPr>
              <a:t>U</a:t>
            </a:r>
            <a:r>
              <a:rPr lang="en-US" sz="1800" dirty="0">
                <a:latin typeface="+mn-lt"/>
              </a:rPr>
              <a:t>  can fluctuate</a:t>
            </a:r>
            <a:r>
              <a:rPr lang="en-US" sz="1600" dirty="0">
                <a:latin typeface="Arial" charset="0"/>
              </a:rPr>
              <a:t>.</a:t>
            </a:r>
          </a:p>
        </p:txBody>
      </p:sp>
      <p:sp>
        <p:nvSpPr>
          <p:cNvPr id="10258" name="Rectangle 17"/>
          <p:cNvSpPr>
            <a:spLocks noChangeArrowheads="1"/>
          </p:cNvSpPr>
          <p:nvPr/>
        </p:nvSpPr>
        <p:spPr bwMode="auto">
          <a:xfrm>
            <a:off x="810548" y="5423544"/>
            <a:ext cx="36471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+mn-lt"/>
              </a:rPr>
              <a:t>in equilibrium, </a:t>
            </a:r>
            <a:r>
              <a:rPr lang="en-US" sz="1800" b="1" i="1" dirty="0">
                <a:latin typeface="+mn-lt"/>
              </a:rPr>
              <a:t>S</a:t>
            </a:r>
            <a:r>
              <a:rPr lang="en-US" sz="1800" dirty="0">
                <a:latin typeface="+mn-lt"/>
              </a:rPr>
              <a:t> reaches a maximum</a:t>
            </a:r>
          </a:p>
        </p:txBody>
      </p:sp>
      <p:sp>
        <p:nvSpPr>
          <p:cNvPr id="10259" name="Rectangle 18"/>
          <p:cNvSpPr>
            <a:spLocks noChangeArrowheads="1"/>
          </p:cNvSpPr>
          <p:nvPr/>
        </p:nvSpPr>
        <p:spPr bwMode="auto">
          <a:xfrm>
            <a:off x="5071077" y="5301734"/>
            <a:ext cx="363432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dirty="0">
                <a:latin typeface="+mn-lt"/>
              </a:rPr>
              <a:t>in equilibrium, </a:t>
            </a:r>
            <a:r>
              <a:rPr lang="en-US" sz="1800" b="1" i="1" dirty="0">
                <a:latin typeface="+mn-lt"/>
              </a:rPr>
              <a:t>F</a:t>
            </a:r>
            <a:r>
              <a:rPr lang="en-US" sz="1800" dirty="0">
                <a:latin typeface="+mn-lt"/>
              </a:rPr>
              <a:t> reaches a minimum</a:t>
            </a:r>
          </a:p>
        </p:txBody>
      </p:sp>
    </p:spTree>
    <p:extLst>
      <p:ext uri="{BB962C8B-B14F-4D97-AF65-F5344CB8AC3E}">
        <p14:creationId xmlns:p14="http://schemas.microsoft.com/office/powerpoint/2010/main" val="558346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52" grpId="0"/>
      <p:bldP spid="10253" grpId="0"/>
      <p:bldP spid="10256" grpId="0"/>
      <p:bldP spid="10257" grpId="0"/>
      <p:bldP spid="10258" grpId="0"/>
      <p:bldP spid="1025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9">
            <a:extLst>
              <a:ext uri="{FF2B5EF4-FFF2-40B4-BE49-F238E27FC236}">
                <a16:creationId xmlns:a16="http://schemas.microsoft.com/office/drawing/2014/main" id="{275B4D59-04CB-47E4-9930-4C68F4D540C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0758590"/>
              </p:ext>
            </p:extLst>
          </p:nvPr>
        </p:nvGraphicFramePr>
        <p:xfrm>
          <a:off x="2209800" y="3578749"/>
          <a:ext cx="3503613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946240" imgH="495000" progId="Equation.3">
                  <p:embed/>
                </p:oleObj>
              </mc:Choice>
              <mc:Fallback>
                <p:oleObj name="Equation" r:id="rId2" imgW="2946240" imgH="495000" progId="Equation.3">
                  <p:embed/>
                  <p:pic>
                    <p:nvPicPr>
                      <p:cNvPr id="5" name="Object 19">
                        <a:extLst>
                          <a:ext uri="{FF2B5EF4-FFF2-40B4-BE49-F238E27FC236}">
                            <a16:creationId xmlns:a16="http://schemas.microsoft.com/office/drawing/2014/main" id="{275B4D59-04CB-47E4-9930-4C68F4D540C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578749"/>
                        <a:ext cx="3503613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20">
            <a:extLst>
              <a:ext uri="{FF2B5EF4-FFF2-40B4-BE49-F238E27FC236}">
                <a16:creationId xmlns:a16="http://schemas.microsoft.com/office/drawing/2014/main" id="{D0D2BF51-3B13-42E4-BB16-9599EB0767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2355710"/>
              </p:ext>
            </p:extLst>
          </p:nvPr>
        </p:nvGraphicFramePr>
        <p:xfrm>
          <a:off x="1905000" y="5334000"/>
          <a:ext cx="35941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022560" imgH="495000" progId="Equation.3">
                  <p:embed/>
                </p:oleObj>
              </mc:Choice>
              <mc:Fallback>
                <p:oleObj name="Equation" r:id="rId4" imgW="3022560" imgH="495000" progId="Equation.3">
                  <p:embed/>
                  <p:pic>
                    <p:nvPicPr>
                      <p:cNvPr id="6" name="Object 20">
                        <a:extLst>
                          <a:ext uri="{FF2B5EF4-FFF2-40B4-BE49-F238E27FC236}">
                            <a16:creationId xmlns:a16="http://schemas.microsoft.com/office/drawing/2014/main" id="{D0D2BF51-3B13-42E4-BB16-9599EB07671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334000"/>
                        <a:ext cx="3594100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rgbClr val="0000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62CA6059-98F6-49D7-91AB-354F3010B1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3540" y="762000"/>
            <a:ext cx="6896919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+mn-lt"/>
                <a:sym typeface="Symbol" pitchFamily="18" charset="2"/>
              </a:rPr>
              <a:t>For the canonical ensemble, the role of </a:t>
            </a:r>
            <a:r>
              <a:rPr lang="en-US" sz="2000" b="1" i="1" dirty="0">
                <a:latin typeface="+mn-lt"/>
                <a:sym typeface="Symbol" pitchFamily="18" charset="2"/>
              </a:rPr>
              <a:t>Z</a:t>
            </a:r>
            <a:r>
              <a:rPr lang="en-US" sz="2000" dirty="0">
                <a:latin typeface="+mn-lt"/>
                <a:sym typeface="Symbol" pitchFamily="18" charset="2"/>
              </a:rPr>
              <a:t> is similar to that of the multiplicity </a:t>
            </a:r>
            <a:r>
              <a:rPr lang="en-US" sz="2000" b="1" dirty="0">
                <a:latin typeface="+mn-lt"/>
                <a:sym typeface="Symbol" pitchFamily="18" charset="2"/>
              </a:rPr>
              <a:t></a:t>
            </a:r>
            <a:r>
              <a:rPr lang="en-US" sz="2000" dirty="0">
                <a:latin typeface="+mn-lt"/>
                <a:sym typeface="Symbol" pitchFamily="18" charset="2"/>
              </a:rPr>
              <a:t> for the </a:t>
            </a:r>
            <a:r>
              <a:rPr lang="en-US" sz="2000" dirty="0" err="1">
                <a:latin typeface="+mn-lt"/>
                <a:sym typeface="Symbol" pitchFamily="18" charset="2"/>
              </a:rPr>
              <a:t>microcanonical</a:t>
            </a:r>
            <a:r>
              <a:rPr lang="en-US" sz="2000" dirty="0">
                <a:latin typeface="+mn-lt"/>
                <a:sym typeface="Symbol" pitchFamily="18" charset="2"/>
              </a:rPr>
              <a:t> ensemble. This equation gives </a:t>
            </a:r>
            <a:r>
              <a:rPr lang="en-US" sz="2000" b="1" i="1" dirty="0">
                <a:latin typeface="+mn-lt"/>
                <a:sym typeface="Symbol" pitchFamily="18" charset="2"/>
              </a:rPr>
              <a:t>the fundamental relation between statistical mechanics and thermodynamics</a:t>
            </a:r>
            <a:r>
              <a:rPr lang="en-US" sz="2000" dirty="0">
                <a:latin typeface="+mn-lt"/>
                <a:sym typeface="Symbol" pitchFamily="18" charset="2"/>
              </a:rPr>
              <a:t> for given values of </a:t>
            </a:r>
            <a:r>
              <a:rPr lang="en-US" sz="2000" b="1" i="1" dirty="0">
                <a:latin typeface="+mn-lt"/>
                <a:sym typeface="Symbol" pitchFamily="18" charset="2"/>
              </a:rPr>
              <a:t>T, V, </a:t>
            </a:r>
            <a:r>
              <a:rPr lang="en-US" sz="2000" dirty="0">
                <a:latin typeface="+mn-lt"/>
                <a:sym typeface="Symbol" pitchFamily="18" charset="2"/>
              </a:rPr>
              <a:t>and </a:t>
            </a:r>
            <a:r>
              <a:rPr lang="en-US" sz="2000" b="1" i="1" dirty="0">
                <a:latin typeface="+mn-lt"/>
                <a:sym typeface="Symbol" pitchFamily="18" charset="2"/>
              </a:rPr>
              <a:t>N</a:t>
            </a:r>
            <a:r>
              <a:rPr lang="en-US" sz="2000" dirty="0">
                <a:latin typeface="+mn-lt"/>
                <a:sym typeface="Symbol" pitchFamily="18" charset="2"/>
              </a:rPr>
              <a:t>; just as  </a:t>
            </a:r>
            <a:r>
              <a:rPr lang="en-US" sz="2000" b="1" i="1" dirty="0">
                <a:latin typeface="+mn-lt"/>
                <a:sym typeface="Symbol" pitchFamily="18" charset="2"/>
              </a:rPr>
              <a:t>S </a:t>
            </a:r>
            <a:r>
              <a:rPr lang="en-US" sz="2000" b="1" dirty="0">
                <a:latin typeface="+mn-lt"/>
                <a:sym typeface="Symbol" pitchFamily="18" charset="2"/>
              </a:rPr>
              <a:t>= </a:t>
            </a:r>
            <a:r>
              <a:rPr lang="en-US" sz="2000" b="1" i="1" dirty="0" err="1">
                <a:latin typeface="+mn-lt"/>
                <a:sym typeface="Symbol" pitchFamily="18" charset="2"/>
              </a:rPr>
              <a:t>k</a:t>
            </a:r>
            <a:r>
              <a:rPr lang="en-US" sz="2000" b="1" baseline="-25000" dirty="0" err="1">
                <a:latin typeface="+mn-lt"/>
                <a:sym typeface="Symbol" pitchFamily="18" charset="2"/>
              </a:rPr>
              <a:t>B</a:t>
            </a:r>
            <a:r>
              <a:rPr lang="en-US" sz="2000" b="1" baseline="-25000" dirty="0">
                <a:latin typeface="+mn-lt"/>
                <a:sym typeface="Symbol" pitchFamily="18" charset="2"/>
              </a:rPr>
              <a:t> </a:t>
            </a:r>
            <a:r>
              <a:rPr lang="en-US" sz="2000" b="1" dirty="0" err="1">
                <a:latin typeface="+mn-lt"/>
                <a:sym typeface="Symbol" pitchFamily="18" charset="2"/>
              </a:rPr>
              <a:t>ln</a:t>
            </a:r>
            <a:r>
              <a:rPr lang="en-US" sz="2000" b="1" dirty="0">
                <a:latin typeface="+mn-lt"/>
                <a:sym typeface="Symbol" pitchFamily="18" charset="2"/>
              </a:rPr>
              <a:t> </a:t>
            </a:r>
            <a:r>
              <a:rPr lang="en-US" sz="2000" dirty="0">
                <a:latin typeface="+mn-lt"/>
                <a:sym typeface="Symbol" pitchFamily="18" charset="2"/>
              </a:rPr>
              <a:t> gives the fundamental relation between statistical mechanics and thermodynamics for given values of </a:t>
            </a:r>
            <a:r>
              <a:rPr lang="en-US" sz="2000" b="1" i="1" dirty="0">
                <a:latin typeface="+mn-lt"/>
                <a:sym typeface="Symbol" pitchFamily="18" charset="2"/>
              </a:rPr>
              <a:t>U, V, </a:t>
            </a:r>
            <a:r>
              <a:rPr lang="en-US" sz="2000" dirty="0">
                <a:latin typeface="+mn-lt"/>
                <a:sym typeface="Symbol" pitchFamily="18" charset="2"/>
              </a:rPr>
              <a:t>and </a:t>
            </a:r>
            <a:r>
              <a:rPr lang="en-US" sz="2000" b="1" i="1" dirty="0">
                <a:latin typeface="+mn-lt"/>
                <a:sym typeface="Symbol" pitchFamily="18" charset="2"/>
              </a:rPr>
              <a:t>N. </a:t>
            </a:r>
          </a:p>
        </p:txBody>
      </p:sp>
    </p:spTree>
    <p:extLst>
      <p:ext uri="{BB962C8B-B14F-4D97-AF65-F5344CB8AC3E}">
        <p14:creationId xmlns:p14="http://schemas.microsoft.com/office/powerpoint/2010/main" val="13124638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BC18835-4E7D-4C1A-B990-D05A6C8B7A70}"/>
              </a:ext>
            </a:extLst>
          </p:cNvPr>
          <p:cNvSpPr txBox="1"/>
          <p:nvPr/>
        </p:nvSpPr>
        <p:spPr>
          <a:xfrm>
            <a:off x="890433" y="685800"/>
            <a:ext cx="7848600" cy="11712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Chapter 6: Practice Problems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6.5, 6.6, 6.7, 6.10, 6.12, 6.15, 6.23, 6.24, 6.25, 6.42, 6.47, 6.48 and 6.50.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979193-7525-4935-AC10-B210F19F7AB2}"/>
              </a:ext>
            </a:extLst>
          </p:cNvPr>
          <p:cNvSpPr txBox="1"/>
          <p:nvPr/>
        </p:nvSpPr>
        <p:spPr>
          <a:xfrm>
            <a:off x="890433" y="4114800"/>
            <a:ext cx="7439333" cy="17406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Assignment</a:t>
            </a:r>
            <a:r>
              <a:rPr lang="en-US" b="1" dirty="0">
                <a:ea typeface="Calibri" panose="020F0502020204030204" pitchFamily="34" charset="0"/>
                <a:cs typeface="Times New Roman" panose="02020603050405020304" pitchFamily="18" charset="0"/>
              </a:rPr>
              <a:t># 9</a:t>
            </a:r>
            <a:endParaRPr lang="en-US" sz="1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6.31, 6.43, 6.44, 6.45 and 6.49</a:t>
            </a:r>
          </a:p>
          <a:p>
            <a:pPr marL="0" marR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reading “Maxwell Velocity Distribution”, Page 242 – 246.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67900DA-1B59-4DE6-9ABA-EE513AB4F6B2}"/>
              </a:ext>
            </a:extLst>
          </p:cNvPr>
          <p:cNvSpPr txBox="1"/>
          <p:nvPr/>
        </p:nvSpPr>
        <p:spPr>
          <a:xfrm>
            <a:off x="1371600" y="2209800"/>
            <a:ext cx="4924733" cy="1788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Assignment# 8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6.2, 6.14, 6.16, 6.18 and 6.20 (a, b, c, d only).</a:t>
            </a:r>
          </a:p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1">
            <a:extLst>
              <a:ext uri="{FF2B5EF4-FFF2-40B4-BE49-F238E27FC236}">
                <a16:creationId xmlns:a16="http://schemas.microsoft.com/office/drawing/2014/main" id="{CAE1B2A4-C68E-4DEE-845B-BEF67B2BE003}"/>
              </a:ext>
            </a:extLst>
          </p:cNvPr>
          <p:cNvSpPr txBox="1"/>
          <p:nvPr/>
        </p:nvSpPr>
        <p:spPr>
          <a:xfrm>
            <a:off x="5257800" y="2585831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2000" dirty="0"/>
              <a:t>Due Friday, 4/15/2022</a:t>
            </a: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0B457019-B503-497E-9DCA-8E7F2B529AAF}"/>
              </a:ext>
            </a:extLst>
          </p:cNvPr>
          <p:cNvSpPr txBox="1"/>
          <p:nvPr/>
        </p:nvSpPr>
        <p:spPr>
          <a:xfrm>
            <a:off x="5039033" y="4326748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2000" dirty="0"/>
              <a:t>Due Friday, 4/22/2022</a:t>
            </a:r>
          </a:p>
        </p:txBody>
      </p:sp>
    </p:spTree>
    <p:extLst>
      <p:ext uri="{BB962C8B-B14F-4D97-AF65-F5344CB8AC3E}">
        <p14:creationId xmlns:p14="http://schemas.microsoft.com/office/powerpoint/2010/main" val="2651712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77B1947-05B7-4F3D-844A-8E1675CBDF79}"/>
              </a:ext>
            </a:extLst>
          </p:cNvPr>
          <p:cNvSpPr txBox="1"/>
          <p:nvPr/>
        </p:nvSpPr>
        <p:spPr>
          <a:xfrm>
            <a:off x="1219200" y="381000"/>
            <a:ext cx="2819400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Standard Deviation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5BCB63B-3390-42BD-BF1D-702B04D445E1}"/>
                  </a:ext>
                </a:extLst>
              </p:cNvPr>
              <p:cNvSpPr txBox="1"/>
              <p:nvPr/>
            </p:nvSpPr>
            <p:spPr>
              <a:xfrm>
                <a:off x="1224116" y="1058530"/>
                <a:ext cx="27382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Deviation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</m:t>
                    </m:r>
                    <m:bar>
                      <m:barPr>
                        <m:pos m:val="top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ba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5BCB63B-3390-42BD-BF1D-702B04D445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24116" y="1058530"/>
                <a:ext cx="2738284" cy="369332"/>
              </a:xfrm>
              <a:prstGeom prst="rect">
                <a:avLst/>
              </a:prstGeom>
              <a:blipFill>
                <a:blip r:embed="rId2"/>
                <a:stretch>
                  <a:fillRect l="-2004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563932B7-E765-45E9-90DF-6211C99B9BBA}"/>
              </a:ext>
            </a:extLst>
          </p:cNvPr>
          <p:cNvSpPr txBox="1"/>
          <p:nvPr/>
        </p:nvSpPr>
        <p:spPr>
          <a:xfrm>
            <a:off x="4419600" y="257889"/>
            <a:ext cx="350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On the average, how individual values deviate from mean value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BC9D5CB-E017-4DBA-83F0-5466A078DB63}"/>
                  </a:ext>
                </a:extLst>
              </p:cNvPr>
              <p:cNvSpPr txBox="1"/>
              <p:nvPr/>
            </p:nvSpPr>
            <p:spPr>
              <a:xfrm>
                <a:off x="3962400" y="1021795"/>
                <a:ext cx="2971800" cy="4247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⇒  </m:t>
                      </m:r>
                      <m:d>
                        <m:dPr>
                          <m:begChr m:val="⟨"/>
                          <m:endChr m:val="⟩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𝑑𝑒𝑣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bar>
                        <m:barPr>
                          <m:pos m:val="top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bar>
                            <m:barPr>
                              <m:pos m:val="top"/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bar>
                        </m:e>
                      </m:ba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BC9D5CB-E017-4DBA-83F0-5466A078DB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021795"/>
                <a:ext cx="2971800" cy="424796"/>
              </a:xfrm>
              <a:prstGeom prst="rect">
                <a:avLst/>
              </a:prstGeom>
              <a:blipFill>
                <a:blip r:embed="rId3"/>
                <a:stretch>
                  <a:fillRect b="-28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3BC28DFE-8282-4BC4-8271-F86D150CC599}"/>
              </a:ext>
            </a:extLst>
          </p:cNvPr>
          <p:cNvSpPr txBox="1"/>
          <p:nvPr/>
        </p:nvSpPr>
        <p:spPr>
          <a:xfrm>
            <a:off x="6912077" y="105853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Always true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EA64D1B-E564-4A5D-9772-79E805104E42}"/>
                  </a:ext>
                </a:extLst>
              </p:cNvPr>
              <p:cNvSpPr txBox="1"/>
              <p:nvPr/>
            </p:nvSpPr>
            <p:spPr>
              <a:xfrm>
                <a:off x="400050" y="1620518"/>
                <a:ext cx="83439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To avoid that, we have root-mean square of the deviation, called </a:t>
                </a:r>
                <a:r>
                  <a:rPr lang="en-US" sz="1800" b="1" dirty="0"/>
                  <a:t>Standard Deviation,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𝝈</m:t>
                    </m:r>
                  </m:oMath>
                </a14:m>
                <a:endParaRPr lang="en-US" sz="18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EA64D1B-E564-4A5D-9772-79E805104E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050" y="1620518"/>
                <a:ext cx="8343900" cy="369332"/>
              </a:xfrm>
              <a:prstGeom prst="rect">
                <a:avLst/>
              </a:prstGeom>
              <a:blipFill>
                <a:blip r:embed="rId4"/>
                <a:stretch>
                  <a:fillRect l="-658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322B1A65-A112-4B9C-ADE9-86C6DA89EACB}"/>
              </a:ext>
            </a:extLst>
          </p:cNvPr>
          <p:cNvSpPr txBox="1"/>
          <p:nvPr/>
        </p:nvSpPr>
        <p:spPr>
          <a:xfrm>
            <a:off x="1066800" y="199784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(Square, then take the average and then take square root)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48D08D9-630B-43F3-A862-605341E9CDF5}"/>
                  </a:ext>
                </a:extLst>
              </p:cNvPr>
              <p:cNvSpPr txBox="1"/>
              <p:nvPr/>
            </p:nvSpPr>
            <p:spPr>
              <a:xfrm>
                <a:off x="4572000" y="2439696"/>
                <a:ext cx="1905000" cy="656013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=±</m:t>
                      </m:r>
                      <m:rad>
                        <m:radPr>
                          <m:deg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bar>
                            <m:barPr>
                              <m:pos m:val="top"/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arPr>
                            <m:e>
                              <m:sSup>
                                <m:sSup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ba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bar>
                                <m:barPr>
                                  <m:pos m:val="top"/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bar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ba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348D08D9-630B-43F3-A862-605341E9CD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439696"/>
                <a:ext cx="1905000" cy="65601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A6AD9970-F212-4285-93D0-C9AF1E289B54}"/>
              </a:ext>
            </a:extLst>
          </p:cNvPr>
          <p:cNvSpPr txBox="1"/>
          <p:nvPr/>
        </p:nvSpPr>
        <p:spPr>
          <a:xfrm>
            <a:off x="533400" y="3095709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For </a:t>
            </a:r>
            <a:r>
              <a:rPr lang="en-US" sz="1800" i="1" dirty="0"/>
              <a:t>E</a:t>
            </a:r>
            <a:r>
              <a:rPr lang="en-US" sz="1800" dirty="0"/>
              <a:t>,  we have</a:t>
            </a:r>
            <a:endParaRPr lang="en-US" sz="18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Object 19">
                <a:extLst>
                  <a:ext uri="{FF2B5EF4-FFF2-40B4-BE49-F238E27FC236}">
                    <a16:creationId xmlns:a16="http://schemas.microsoft.com/office/drawing/2014/main" id="{33EA0BE0-B973-4646-B43E-D8D6FC43CF2E}"/>
                  </a:ext>
                </a:extLst>
              </p:cNvPr>
              <p:cNvSpPr txBox="1"/>
              <p:nvPr/>
            </p:nvSpPr>
            <p:spPr bwMode="auto">
              <a:xfrm>
                <a:off x="2057400" y="3473031"/>
                <a:ext cx="2886075" cy="736527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d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den>
                      </m:f>
                      <m:f>
                        <m:f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num>
                        <m:den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𝜕𝛽</m:t>
                          </m:r>
                        </m:den>
                      </m:f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𝜕𝛽</m:t>
                          </m:r>
                        </m:den>
                      </m:f>
                      <m:func>
                        <m:func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</m:func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6" name="Object 19">
                <a:extLst>
                  <a:ext uri="{FF2B5EF4-FFF2-40B4-BE49-F238E27FC236}">
                    <a16:creationId xmlns:a16="http://schemas.microsoft.com/office/drawing/2014/main" id="{33EA0BE0-B973-4646-B43E-D8D6FC43CF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7400" y="3473031"/>
                <a:ext cx="2886075" cy="7365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C133320-3646-4A23-B4F8-DE74302E120F}"/>
                  </a:ext>
                </a:extLst>
              </p:cNvPr>
              <p:cNvSpPr txBox="1"/>
              <p:nvPr/>
            </p:nvSpPr>
            <p:spPr>
              <a:xfrm>
                <a:off x="6019800" y="3662466"/>
                <a:ext cx="1981200" cy="910699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𝑇</m:t>
                      </m:r>
                      <m:rad>
                        <m:radPr>
                          <m:deg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C133320-3646-4A23-B4F8-DE74302E12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662466"/>
                <a:ext cx="1981200" cy="9106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6453CA3-C62F-4FA9-B046-2DFD61FDF5EF}"/>
                  </a:ext>
                </a:extLst>
              </p:cNvPr>
              <p:cNvSpPr txBox="1"/>
              <p:nvPr/>
            </p:nvSpPr>
            <p:spPr>
              <a:xfrm>
                <a:off x="7010400" y="4495800"/>
                <a:ext cx="1524000" cy="5357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Where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bar>
                          <m:barPr>
                            <m:pos m:val="top"/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bar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</m:ba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6453CA3-C62F-4FA9-B046-2DFD61FDF5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4495800"/>
                <a:ext cx="1524000" cy="535724"/>
              </a:xfrm>
              <a:prstGeom prst="rect">
                <a:avLst/>
              </a:prstGeom>
              <a:blipFill>
                <a:blip r:embed="rId8"/>
                <a:stretch>
                  <a:fillRect l="-3200" b="-57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F6FCD8AC-8F13-4E85-BBC8-CB816FD2D68E}"/>
              </a:ext>
            </a:extLst>
          </p:cNvPr>
          <p:cNvSpPr txBox="1"/>
          <p:nvPr/>
        </p:nvSpPr>
        <p:spPr>
          <a:xfrm>
            <a:off x="3301795" y="4640626"/>
            <a:ext cx="25404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Part of your Assignment</a:t>
            </a:r>
          </a:p>
        </p:txBody>
      </p:sp>
    </p:spTree>
    <p:extLst>
      <p:ext uri="{BB962C8B-B14F-4D97-AF65-F5344CB8AC3E}">
        <p14:creationId xmlns:p14="http://schemas.microsoft.com/office/powerpoint/2010/main" val="2019681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3" grpId="0" animBg="1"/>
      <p:bldP spid="14" grpId="0"/>
      <p:bldP spid="16" grpId="0"/>
      <p:bldP spid="17" grpId="0" animBg="1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88DC0-BF48-4740-881B-20DCDFA7D6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914400"/>
            <a:ext cx="7772400" cy="4800600"/>
          </a:xfrm>
        </p:spPr>
        <p:txBody>
          <a:bodyPr/>
          <a:lstStyle/>
          <a:p>
            <a:r>
              <a:rPr lang="en-US" sz="1800" b="1" dirty="0"/>
              <a:t>Find the total magnetization of a sample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1800" dirty="0"/>
              <a:t>Find the partition function for a single dipole (ideal two-state paramagnet);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1800" dirty="0"/>
              <a:t>Find the probability of state the dipole in</a:t>
            </a:r>
          </a:p>
          <a:p>
            <a:pPr marL="1371600" lvl="2" indent="-514350">
              <a:buFont typeface="+mj-lt"/>
              <a:buAutoNum type="alphaLcParenR"/>
            </a:pPr>
            <a:r>
              <a:rPr lang="en-US" sz="1800" dirty="0"/>
              <a:t>the “up” state;</a:t>
            </a:r>
          </a:p>
          <a:p>
            <a:pPr marL="1371600" lvl="2" indent="-514350">
              <a:buFont typeface="+mj-lt"/>
              <a:buAutoNum type="alphaLcParenR"/>
            </a:pPr>
            <a:r>
              <a:rPr lang="en-US" sz="1800" dirty="0"/>
              <a:t>the “down” state;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1800" dirty="0"/>
              <a:t>Check do these probabilities add up to 1.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1800" dirty="0"/>
              <a:t>Find the average energy of the dipole;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1800" dirty="0"/>
              <a:t>Find the total energy for a sample of </a:t>
            </a:r>
            <a:r>
              <a:rPr lang="en-US" sz="1800" i="1" dirty="0"/>
              <a:t>N</a:t>
            </a:r>
            <a:r>
              <a:rPr lang="en-US" sz="1800" dirty="0"/>
              <a:t> dipoles;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1800" dirty="0"/>
              <a:t>Find the average energy of the sample;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1800" dirty="0"/>
              <a:t>Find the average value of the dipole’s magnetic moment along the direction of </a:t>
            </a:r>
            <a:r>
              <a:rPr lang="en-US" sz="1800" i="1" dirty="0"/>
              <a:t>B</a:t>
            </a:r>
            <a:r>
              <a:rPr lang="en-US" sz="1800" dirty="0"/>
              <a:t>;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1800" dirty="0"/>
              <a:t>Find the total magnetization of the sample.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278EC43F-708D-41E8-8BC0-A7EDA61511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28600"/>
            <a:ext cx="7772400" cy="5334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 b="1" kern="0" dirty="0" err="1">
                <a:solidFill>
                  <a:schemeClr val="bg1"/>
                </a:solidFill>
              </a:rPr>
              <a:t>Paramagnetism</a:t>
            </a:r>
            <a:r>
              <a:rPr lang="en-US" sz="2400" b="1" kern="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8059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F242F2FC-CCD9-45E9-8E4A-DFCA8B934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28600"/>
            <a:ext cx="3429000" cy="5334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400" b="1" kern="0" dirty="0" err="1">
                <a:solidFill>
                  <a:schemeClr val="bg1"/>
                </a:solidFill>
              </a:rPr>
              <a:t>Paramagnetism</a:t>
            </a:r>
            <a:r>
              <a:rPr lang="en-US" sz="2400" b="1" kern="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A49DD6-AF9E-4A0D-A7F0-0F9F3FBD7B20}"/>
              </a:ext>
            </a:extLst>
          </p:cNvPr>
          <p:cNvSpPr txBox="1"/>
          <p:nvPr/>
        </p:nvSpPr>
        <p:spPr>
          <a:xfrm>
            <a:off x="838200" y="91440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2-state  </a:t>
            </a:r>
            <a:r>
              <a:rPr lang="en-US" sz="1800" dirty="0">
                <a:sym typeface="Wingdings" panose="05000000000000000000" pitchFamily="2" charset="2"/>
              </a:rPr>
              <a:t> only two possible energy state : with spin either up or down</a:t>
            </a:r>
            <a:endParaRPr lang="en-US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BC8A7F9-BB8B-4CBA-9B38-43B9A8B87695}"/>
                  </a:ext>
                </a:extLst>
              </p:cNvPr>
              <p:cNvSpPr txBox="1"/>
              <p:nvPr/>
            </p:nvSpPr>
            <p:spPr>
              <a:xfrm>
                <a:off x="838200" y="1689935"/>
                <a:ext cx="1524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↑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BC8A7F9-BB8B-4CBA-9B38-43B9A8B876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689935"/>
                <a:ext cx="1524000" cy="369332"/>
              </a:xfrm>
              <a:prstGeom prst="rect">
                <a:avLst/>
              </a:prstGeom>
              <a:blipFill>
                <a:blip r:embed="rId2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C708879-960B-4F01-9076-2C4C9D05CB80}"/>
                  </a:ext>
                </a:extLst>
              </p:cNvPr>
              <p:cNvSpPr txBox="1"/>
              <p:nvPr/>
            </p:nvSpPr>
            <p:spPr>
              <a:xfrm>
                <a:off x="609600" y="1283732"/>
                <a:ext cx="7315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Under applied magnetic field </a:t>
                </a:r>
                <a:r>
                  <a:rPr lang="en-US" sz="1800" i="1" dirty="0"/>
                  <a:t>B</a:t>
                </a:r>
                <a:r>
                  <a:rPr lang="en-US" sz="1800" dirty="0"/>
                  <a:t>, the energy of a dipole of dipole moment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6C708879-960B-4F01-9076-2C4C9D05CB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283732"/>
                <a:ext cx="7315200" cy="369332"/>
              </a:xfrm>
              <a:prstGeom prst="rect">
                <a:avLst/>
              </a:prstGeom>
              <a:blipFill>
                <a:blip r:embed="rId3"/>
                <a:stretch>
                  <a:fillRect l="-667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14D7074-28DD-4EDC-820D-6C1D66DC0DCB}"/>
                  </a:ext>
                </a:extLst>
              </p:cNvPr>
              <p:cNvSpPr txBox="1"/>
              <p:nvPr/>
            </p:nvSpPr>
            <p:spPr>
              <a:xfrm>
                <a:off x="838200" y="2096138"/>
                <a:ext cx="1524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↓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614D7074-28DD-4EDC-820D-6C1D66DC0D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096138"/>
                <a:ext cx="1524000" cy="369332"/>
              </a:xfrm>
              <a:prstGeom prst="rect">
                <a:avLst/>
              </a:prstGeom>
              <a:blipFill>
                <a:blip r:embed="rId4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1C2BAE7-76AC-430E-883D-2724BC00309B}"/>
                  </a:ext>
                </a:extLst>
              </p:cNvPr>
              <p:cNvSpPr txBox="1"/>
              <p:nvPr/>
            </p:nvSpPr>
            <p:spPr>
              <a:xfrm>
                <a:off x="2819400" y="1981200"/>
                <a:ext cx="3962402" cy="3996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The partition function, 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sz="18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  <m:sup/>
                      <m:e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𝐸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sup>
                        </m:sSup>
                      </m:e>
                    </m:nary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1C2BAE7-76AC-430E-883D-2724BC0030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1981200"/>
                <a:ext cx="3962402" cy="399661"/>
              </a:xfrm>
              <a:prstGeom prst="rect">
                <a:avLst/>
              </a:prstGeom>
              <a:blipFill>
                <a:blip r:embed="rId5"/>
                <a:stretch>
                  <a:fillRect l="-1385" t="-104545" b="-1681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69C606F-A663-4D32-9D40-6C14063693B6}"/>
                  </a:ext>
                </a:extLst>
              </p:cNvPr>
              <p:cNvSpPr txBox="1"/>
              <p:nvPr/>
            </p:nvSpPr>
            <p:spPr>
              <a:xfrm>
                <a:off x="4572000" y="2465470"/>
                <a:ext cx="3733800" cy="3822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𝛽𝜇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sup>
                      </m:sSup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𝛽𝜇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sup>
                      </m:sSup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 panose="02040503050406030204" pitchFamily="18" charset="0"/>
                            </a:rPr>
                            <m:t>cosh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𝛽𝜇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69C606F-A663-4D32-9D40-6C14063693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465470"/>
                <a:ext cx="3733800" cy="382284"/>
              </a:xfrm>
              <a:prstGeom prst="rect">
                <a:avLst/>
              </a:prstGeom>
              <a:blipFill>
                <a:blip r:embed="rId6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4D2730B-129A-4AB1-8464-29968301CFC3}"/>
                  </a:ext>
                </a:extLst>
              </p:cNvPr>
              <p:cNvSpPr txBox="1"/>
              <p:nvPr/>
            </p:nvSpPr>
            <p:spPr>
              <a:xfrm>
                <a:off x="381002" y="2909777"/>
                <a:ext cx="6400800" cy="5765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The probability for being in state up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↑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den>
                    </m:f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↑</m:t>
                            </m:r>
                          </m:sub>
                        </m:sSub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sup>
                        </m:sSup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func>
                          <m:func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latin typeface="Cambria Math" panose="02040503050406030204" pitchFamily="18" charset="0"/>
                              </a:rPr>
                              <m:t>cosh</m:t>
                            </m:r>
                          </m:fName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𝛽𝜇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1800" dirty="0"/>
                  <a:t> 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4D2730B-129A-4AB1-8464-29968301CF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2" y="2909777"/>
                <a:ext cx="6400800" cy="576568"/>
              </a:xfrm>
              <a:prstGeom prst="rect">
                <a:avLst/>
              </a:prstGeom>
              <a:blipFill>
                <a:blip r:embed="rId7"/>
                <a:stretch>
                  <a:fillRect l="-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0A9E3D3-A51C-44AE-AB94-6CE64D781B17}"/>
                  </a:ext>
                </a:extLst>
              </p:cNvPr>
              <p:cNvSpPr txBox="1"/>
              <p:nvPr/>
            </p:nvSpPr>
            <p:spPr>
              <a:xfrm>
                <a:off x="2819400" y="3542951"/>
                <a:ext cx="3962402" cy="5765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And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↓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𝑍</m:t>
                        </m:r>
                      </m:den>
                    </m:f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↓</m:t>
                            </m:r>
                          </m:sub>
                        </m:sSub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𝜇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sup>
                        </m:sSup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func>
                          <m:func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latin typeface="Cambria Math" panose="02040503050406030204" pitchFamily="18" charset="0"/>
                              </a:rPr>
                              <m:t>cosh</m:t>
                            </m:r>
                          </m:fName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𝛽𝜇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den>
                    </m:f>
                  </m:oMath>
                </a14:m>
                <a:r>
                  <a:rPr lang="en-US" sz="1800" dirty="0"/>
                  <a:t> 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0A9E3D3-A51C-44AE-AB94-6CE64D781B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3542951"/>
                <a:ext cx="3962402" cy="576568"/>
              </a:xfrm>
              <a:prstGeom prst="rect">
                <a:avLst/>
              </a:prstGeom>
              <a:blipFill>
                <a:blip r:embed="rId8"/>
                <a:stretch>
                  <a:fillRect l="-13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160D8AE-DCED-45DC-95D5-018F963180BA}"/>
                  </a:ext>
                </a:extLst>
              </p:cNvPr>
              <p:cNvSpPr txBox="1"/>
              <p:nvPr/>
            </p:nvSpPr>
            <p:spPr>
              <a:xfrm>
                <a:off x="762000" y="4169509"/>
                <a:ext cx="2209800" cy="7693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ar>
                        <m:barPr>
                          <m:pos m:val="top"/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ba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160D8AE-DCED-45DC-95D5-018F963180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4169509"/>
                <a:ext cx="2209800" cy="76931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A197FD0-7C42-4B3C-B04A-0A25CF399AA8}"/>
                  </a:ext>
                </a:extLst>
              </p:cNvPr>
              <p:cNvSpPr txBox="1"/>
              <p:nvPr/>
            </p:nvSpPr>
            <p:spPr>
              <a:xfrm>
                <a:off x="3029566" y="4336855"/>
                <a:ext cx="253303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    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ba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↑</m:t>
                        </m:r>
                      </m:sub>
                    </m:sSub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↑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↓</m:t>
                        </m:r>
                      </m:sub>
                    </m:sSub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↓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A197FD0-7C42-4B3C-B04A-0A25CF399A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9566" y="4336855"/>
                <a:ext cx="2533034" cy="400110"/>
              </a:xfrm>
              <a:prstGeom prst="rect">
                <a:avLst/>
              </a:prstGeom>
              <a:blipFill>
                <a:blip r:embed="rId10"/>
                <a:stretch>
                  <a:fillRect l="-2163" b="-227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8BA3EE0-8813-476B-A000-D4A5EE197A47}"/>
                  </a:ext>
                </a:extLst>
              </p:cNvPr>
              <p:cNvSpPr txBox="1"/>
              <p:nvPr/>
            </p:nvSpPr>
            <p:spPr>
              <a:xfrm>
                <a:off x="3609670" y="4780490"/>
                <a:ext cx="2667000" cy="5765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  <m:sSup>
                          <m:s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𝛽𝜇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sup>
                        </m:sSup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  <m:func>
                          <m:func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latin typeface="Cambria Math" panose="02040503050406030204" pitchFamily="18" charset="0"/>
                              </a:rPr>
                              <m:t>cosh</m:t>
                            </m:r>
                          </m:fName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𝛽𝜇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𝜇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  <m:sSup>
                          <m:sSup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𝛽𝜇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sup>
                        </m:sSup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  <m:func>
                          <m:func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latin typeface="Cambria Math" panose="02040503050406030204" pitchFamily="18" charset="0"/>
                              </a:rPr>
                              <m:t>cosh</m:t>
                            </m:r>
                          </m:fName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𝛽𝜇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e>
                        </m:func>
                      </m:den>
                    </m:f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8BA3EE0-8813-476B-A000-D4A5EE197A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9670" y="4780490"/>
                <a:ext cx="2667000" cy="57656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A7A5C9A-7050-45BE-9754-8C018C941F41}"/>
                  </a:ext>
                </a:extLst>
              </p:cNvPr>
              <p:cNvSpPr txBox="1"/>
              <p:nvPr/>
            </p:nvSpPr>
            <p:spPr>
              <a:xfrm>
                <a:off x="257483" y="4935010"/>
                <a:ext cx="1828800" cy="5333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i="1" dirty="0"/>
                  <a:t>OR </a:t>
                </a:r>
                <a:r>
                  <a:rPr lang="en-US" sz="1800" dirty="0"/>
                  <a:t>  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1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bar>
                    <m:r>
                      <a:rPr lang="en-US" sz="1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den>
                    </m:f>
                    <m:f>
                      <m:fPr>
                        <m:ctrlP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𝜕𝛽</m:t>
                        </m:r>
                      </m:den>
                    </m:f>
                  </m:oMath>
                </a14:m>
                <a:r>
                  <a:rPr lang="en-US" sz="1800" dirty="0"/>
                  <a:t> </a:t>
                </a: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BA7A5C9A-7050-45BE-9754-8C018C941F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7483" y="4935010"/>
                <a:ext cx="1828800" cy="533351"/>
              </a:xfrm>
              <a:prstGeom prst="rect">
                <a:avLst/>
              </a:prstGeom>
              <a:blipFill>
                <a:blip r:embed="rId12"/>
                <a:stretch>
                  <a:fillRect l="-2667" b="-6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0019938-CE98-479B-90C7-2A3F633B0D3A}"/>
                  </a:ext>
                </a:extLst>
              </p:cNvPr>
              <p:cNvSpPr txBox="1"/>
              <p:nvPr/>
            </p:nvSpPr>
            <p:spPr>
              <a:xfrm>
                <a:off x="6200470" y="4736965"/>
                <a:ext cx="2209800" cy="6690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sinh</m:t>
                              </m:r>
                            </m:fName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𝛽𝜇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8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cosh</m:t>
                              </m:r>
                            </m:fName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𝛽𝜇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0019938-CE98-479B-90C7-2A3F633B0D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0470" y="4736965"/>
                <a:ext cx="2209800" cy="66909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51CE14C-5322-4165-B354-6F41712E18B8}"/>
                  </a:ext>
                </a:extLst>
              </p:cNvPr>
              <p:cNvSpPr txBox="1"/>
              <p:nvPr/>
            </p:nvSpPr>
            <p:spPr>
              <a:xfrm>
                <a:off x="3114983" y="5449319"/>
                <a:ext cx="2362200" cy="400110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ar>
                        <m:barPr>
                          <m:pos m:val="top"/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ba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tanh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𝛽𝜇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51CE14C-5322-4165-B354-6F41712E18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4983" y="5449319"/>
                <a:ext cx="2362200" cy="400110"/>
              </a:xfrm>
              <a:prstGeom prst="rect">
                <a:avLst/>
              </a:prstGeom>
              <a:blipFill>
                <a:blip r:embed="rId14"/>
                <a:stretch>
                  <a:fillRect b="-10294"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8B149AF5-EC88-4976-B0D7-27AE8A089F13}"/>
              </a:ext>
            </a:extLst>
          </p:cNvPr>
          <p:cNvSpPr txBox="1"/>
          <p:nvPr/>
        </p:nvSpPr>
        <p:spPr>
          <a:xfrm>
            <a:off x="1295400" y="597437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For </a:t>
            </a:r>
            <a:r>
              <a:rPr lang="en-US" sz="1800" i="1" dirty="0"/>
              <a:t>N </a:t>
            </a:r>
            <a:r>
              <a:rPr lang="en-US" sz="1800" dirty="0"/>
              <a:t>dipoles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BCAFE50-323C-40D9-8883-AC3F41151B82}"/>
                  </a:ext>
                </a:extLst>
              </p:cNvPr>
              <p:cNvSpPr txBox="1"/>
              <p:nvPr/>
            </p:nvSpPr>
            <p:spPr>
              <a:xfrm>
                <a:off x="2886380" y="5904307"/>
                <a:ext cx="320962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𝑁</m:t>
                      </m:r>
                      <m:bar>
                        <m:barPr>
                          <m:pos m:val="top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e>
                      </m:ba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tanh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𝛽𝜇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FBCAFE50-323C-40D9-8883-AC3F41151B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6380" y="5904307"/>
                <a:ext cx="3209620" cy="400110"/>
              </a:xfrm>
              <a:prstGeom prst="rect">
                <a:avLst/>
              </a:prstGeom>
              <a:blipFill>
                <a:blip r:embed="rId15"/>
                <a:stretch>
                  <a:fillRect b="-138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CCF3FF6C-3333-4383-8ED2-E370E88F2DCA}"/>
              </a:ext>
            </a:extLst>
          </p:cNvPr>
          <p:cNvSpPr txBox="1"/>
          <p:nvPr/>
        </p:nvSpPr>
        <p:spPr>
          <a:xfrm>
            <a:off x="6239180" y="5974378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Same as we had in Ch 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823D671-C9D3-47CF-BD61-2D090AEEF0D1}"/>
              </a:ext>
            </a:extLst>
          </p:cNvPr>
          <p:cNvSpPr txBox="1"/>
          <p:nvPr/>
        </p:nvSpPr>
        <p:spPr>
          <a:xfrm>
            <a:off x="609600" y="5432422"/>
            <a:ext cx="1676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gives same result</a:t>
            </a:r>
          </a:p>
        </p:txBody>
      </p:sp>
    </p:spTree>
    <p:extLst>
      <p:ext uri="{BB962C8B-B14F-4D97-AF65-F5344CB8AC3E}">
        <p14:creationId xmlns:p14="http://schemas.microsoft.com/office/powerpoint/2010/main" val="627563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0" grpId="0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F301E15-4E11-4C7C-8EA5-226E811C58E7}"/>
              </a:ext>
            </a:extLst>
          </p:cNvPr>
          <p:cNvSpPr txBox="1"/>
          <p:nvPr/>
        </p:nvSpPr>
        <p:spPr>
          <a:xfrm>
            <a:off x="1066800" y="38100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The Magnetization, </a:t>
            </a:r>
            <a:r>
              <a:rPr lang="en-US" b="1" i="1" dirty="0"/>
              <a:t>M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ACA75B-C5C4-4406-803F-1FA119CDBCA2}"/>
              </a:ext>
            </a:extLst>
          </p:cNvPr>
          <p:cNvSpPr txBox="1"/>
          <p:nvPr/>
        </p:nvSpPr>
        <p:spPr>
          <a:xfrm>
            <a:off x="952500" y="842665"/>
            <a:ext cx="6819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We need average magnetic moment of the dipole, in the direction of </a:t>
            </a:r>
            <a:r>
              <a:rPr lang="en-US" sz="1800" i="1" dirty="0"/>
              <a:t>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41C3F0C-96E2-4ACF-8B55-BB03B2530165}"/>
                  </a:ext>
                </a:extLst>
              </p:cNvPr>
              <p:cNvSpPr txBox="1"/>
              <p:nvPr/>
            </p:nvSpPr>
            <p:spPr>
              <a:xfrm>
                <a:off x="1333500" y="1238014"/>
                <a:ext cx="3238500" cy="7645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ar>
                        <m:barPr>
                          <m:pos m:val="top"/>
                          <m:ctrlPr>
                            <a:rPr lang="en-US" sz="1800" i="1" dirty="0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sz="18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</m:bar>
                      <m:r>
                        <a:rPr lang="en-US" sz="18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18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b>
                              <m:r>
                                <a:rPr lang="en-US" sz="1800" b="0" i="1" dirty="0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18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dirty="0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800" b="0" i="1" dirty="0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sSub>
                            <m:sSubPr>
                              <m:ctrlPr>
                                <a:rPr lang="en-US" sz="1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↑</m:t>
                              </m:r>
                            </m:sub>
                          </m:sSub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+(−</m:t>
                          </m:r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lang="en-US" sz="1800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  <m:sSub>
                            <m:sSubPr>
                              <m:ctrlPr>
                                <a:rPr lang="en-US" sz="1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↓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41C3F0C-96E2-4ACF-8B55-BB03B25301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500" y="1238014"/>
                <a:ext cx="3238500" cy="7645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64F2D82-353A-48E6-90D6-DF83F97C1695}"/>
                  </a:ext>
                </a:extLst>
              </p:cNvPr>
              <p:cNvSpPr txBox="1"/>
              <p:nvPr/>
            </p:nvSpPr>
            <p:spPr>
              <a:xfrm>
                <a:off x="4419600" y="1385677"/>
                <a:ext cx="1524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↑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↓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64F2D82-353A-48E6-90D6-DF83F97C16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1385677"/>
                <a:ext cx="1524000" cy="369332"/>
              </a:xfrm>
              <a:prstGeom prst="rect">
                <a:avLst/>
              </a:prstGeom>
              <a:blipFill>
                <a:blip r:embed="rId3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1F6DE80-A849-43A9-867D-C4384CE31BB4}"/>
                  </a:ext>
                </a:extLst>
              </p:cNvPr>
              <p:cNvSpPr txBox="1"/>
              <p:nvPr/>
            </p:nvSpPr>
            <p:spPr>
              <a:xfrm>
                <a:off x="4267200" y="1864781"/>
                <a:ext cx="1828800" cy="7310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𝛽𝜇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𝐵</m:t>
                                  </m:r>
                                </m:sup>
                              </m:sSup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𝛽𝜇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𝐵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func>
                                <m:func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1800">
                                      <a:latin typeface="Cambria Math" panose="02040503050406030204" pitchFamily="18" charset="0"/>
                                    </a:rPr>
                                    <m:t>cosh</m:t>
                                  </m:r>
                                </m:fName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𝛽𝜇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𝐵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</m:den>
                          </m:f>
                        </m:e>
                      </m:d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1F6DE80-A849-43A9-867D-C4384CE31B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1864781"/>
                <a:ext cx="1828800" cy="731098"/>
              </a:xfrm>
              <a:prstGeom prst="rect">
                <a:avLst/>
              </a:prstGeom>
              <a:blipFill>
                <a:blip r:embed="rId4"/>
                <a:stretch>
                  <a:fillRect r="-9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A45E0A3-2B7C-4998-ABCC-FE89C8C9D9F1}"/>
                  </a:ext>
                </a:extLst>
              </p:cNvPr>
              <p:cNvSpPr txBox="1"/>
              <p:nvPr/>
            </p:nvSpPr>
            <p:spPr>
              <a:xfrm>
                <a:off x="4114800" y="2721750"/>
                <a:ext cx="1905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tanh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𝛽𝜇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A45E0A3-2B7C-4998-ABCC-FE89C8C9D9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2721750"/>
                <a:ext cx="1905000" cy="369332"/>
              </a:xfrm>
              <a:prstGeom prst="rect">
                <a:avLst/>
              </a:prstGeom>
              <a:blipFill>
                <a:blip r:embed="rId5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F056DF17-CE93-47A1-AA46-BF27A3805F45}"/>
              </a:ext>
            </a:extLst>
          </p:cNvPr>
          <p:cNvSpPr txBox="1"/>
          <p:nvPr/>
        </p:nvSpPr>
        <p:spPr>
          <a:xfrm>
            <a:off x="979539" y="34290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Therefore, for </a:t>
            </a:r>
            <a:r>
              <a:rPr lang="en-US" sz="1800" i="1" dirty="0"/>
              <a:t>N</a:t>
            </a:r>
            <a:r>
              <a:rPr lang="en-US" sz="1800" dirty="0"/>
              <a:t> dipoles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C22CFB8-798B-4FA7-B6AB-38EA922BAB13}"/>
                  </a:ext>
                </a:extLst>
              </p:cNvPr>
              <p:cNvSpPr txBox="1"/>
              <p:nvPr/>
            </p:nvSpPr>
            <p:spPr>
              <a:xfrm>
                <a:off x="3276600" y="3951834"/>
                <a:ext cx="2590800" cy="36933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func>
                        <m:func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tanh</m:t>
                          </m:r>
                        </m:fName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𝛽𝜇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C22CFB8-798B-4FA7-B6AB-38EA922BAB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3951834"/>
                <a:ext cx="2590800" cy="369332"/>
              </a:xfrm>
              <a:prstGeom prst="rect">
                <a:avLst/>
              </a:prstGeom>
              <a:blipFill>
                <a:blip r:embed="rId6"/>
                <a:stretch>
                  <a:fillRect b="-12698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08A9697F-2FFD-4975-B091-C814D73B1B31}"/>
              </a:ext>
            </a:extLst>
          </p:cNvPr>
          <p:cNvSpPr txBox="1"/>
          <p:nvPr/>
        </p:nvSpPr>
        <p:spPr>
          <a:xfrm>
            <a:off x="5867400" y="4279328"/>
            <a:ext cx="25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Same as we got in Ch 3</a:t>
            </a:r>
          </a:p>
        </p:txBody>
      </p:sp>
    </p:spTree>
    <p:extLst>
      <p:ext uri="{BB962C8B-B14F-4D97-AF65-F5344CB8AC3E}">
        <p14:creationId xmlns:p14="http://schemas.microsoft.com/office/powerpoint/2010/main" val="3590605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2" grpId="0"/>
      <p:bldP spid="13" grpId="0"/>
      <p:bldP spid="14" grpId="0" animBg="1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sz="2400" b="1" dirty="0">
                <a:solidFill>
                  <a:schemeClr val="bg1"/>
                </a:solidFill>
              </a:rPr>
              <a:t>Rotational Energies of Diatomic Molecules</a:t>
            </a:r>
          </a:p>
        </p:txBody>
      </p:sp>
      <p:pic>
        <p:nvPicPr>
          <p:cNvPr id="4099" name="Picture 2" descr="scan0001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903797"/>
            <a:ext cx="8567784" cy="342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TextBox 3"/>
          <p:cNvSpPr txBox="1">
            <a:spLocks noChangeArrowheads="1"/>
          </p:cNvSpPr>
          <p:nvPr/>
        </p:nvSpPr>
        <p:spPr bwMode="auto">
          <a:xfrm>
            <a:off x="4572001" y="1391500"/>
            <a:ext cx="1524000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800" i="1" dirty="0"/>
              <a:t>E</a:t>
            </a:r>
            <a:r>
              <a:rPr lang="en-US" sz="1800" dirty="0"/>
              <a:t>(</a:t>
            </a:r>
            <a:r>
              <a:rPr lang="en-US" sz="1800" i="1" dirty="0"/>
              <a:t>j</a:t>
            </a:r>
            <a:r>
              <a:rPr lang="en-US" sz="1800" dirty="0"/>
              <a:t>) = </a:t>
            </a:r>
            <a:r>
              <a:rPr lang="en-US" sz="1800" i="1" dirty="0"/>
              <a:t>j</a:t>
            </a:r>
            <a:r>
              <a:rPr lang="en-US" sz="1800" dirty="0"/>
              <a:t>(</a:t>
            </a:r>
            <a:r>
              <a:rPr lang="en-US" sz="1800" i="1" dirty="0"/>
              <a:t>j</a:t>
            </a:r>
            <a:r>
              <a:rPr lang="en-US" sz="1800" dirty="0"/>
              <a:t> + 1)</a:t>
            </a:r>
            <a:r>
              <a:rPr lang="en-US" sz="1800" dirty="0">
                <a:sym typeface="Symbol" pitchFamily="18" charset="2"/>
              </a:rPr>
              <a:t></a:t>
            </a:r>
            <a:endParaRPr lang="en-US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913927"/>
            <a:ext cx="58785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The molecule (CO or </a:t>
            </a:r>
            <a:r>
              <a:rPr lang="en-US" sz="1800" dirty="0" err="1"/>
              <a:t>HCl</a:t>
            </a:r>
            <a:r>
              <a:rPr lang="en-US" sz="1800" dirty="0"/>
              <a:t>) is isolated as in a low-density gas.</a:t>
            </a:r>
          </a:p>
          <a:p>
            <a:r>
              <a:rPr lang="en-US" sz="1800" dirty="0"/>
              <a:t>Rotational energies are quantized: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82319" y="1391500"/>
            <a:ext cx="1455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i="1" dirty="0"/>
              <a:t>J </a:t>
            </a:r>
            <a:r>
              <a:rPr lang="en-US" sz="1800" dirty="0"/>
              <a:t>= 0, 1, 2, 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0426" y="1923825"/>
            <a:ext cx="8063148" cy="873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800" dirty="0"/>
              <a:t>Energy is a constant inversely proportional to the molecule’s momentum of inertia.</a:t>
            </a:r>
          </a:p>
          <a:p>
            <a:pPr>
              <a:lnSpc>
                <a:spcPct val="150000"/>
              </a:lnSpc>
            </a:pPr>
            <a:r>
              <a:rPr lang="en-US" sz="1800" dirty="0"/>
              <a:t>The number of degenerate states for level </a:t>
            </a:r>
            <a:r>
              <a:rPr lang="en-US" sz="1800" i="1" dirty="0"/>
              <a:t>j</a:t>
            </a:r>
            <a:r>
              <a:rPr lang="en-US" sz="1800" dirty="0"/>
              <a:t> is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D430B22-4607-4D5A-B459-EBEA82E0D436}"/>
              </a:ext>
            </a:extLst>
          </p:cNvPr>
          <p:cNvSpPr txBox="1"/>
          <p:nvPr/>
        </p:nvSpPr>
        <p:spPr>
          <a:xfrm>
            <a:off x="5066506" y="2428065"/>
            <a:ext cx="80089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sz="1800" dirty="0"/>
              <a:t>2 </a:t>
            </a:r>
            <a:r>
              <a:rPr lang="en-US" sz="1800" i="1" dirty="0"/>
              <a:t>j </a:t>
            </a:r>
            <a:r>
              <a:rPr lang="en-US" sz="1800" dirty="0"/>
              <a:t>+ 1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" grpId="0"/>
      <p:bldP spid="5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CEFD789B-66A7-4F68-BFB1-0F384DD7BED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  <a:solidFill>
            <a:srgbClr val="0000FF"/>
          </a:solidFill>
        </p:spPr>
        <p:txBody>
          <a:bodyPr/>
          <a:lstStyle/>
          <a:p>
            <a:pPr eaLnBrk="1" hangingPunct="1"/>
            <a:r>
              <a:rPr lang="en-US" sz="2400" b="1" dirty="0">
                <a:solidFill>
                  <a:schemeClr val="bg1"/>
                </a:solidFill>
              </a:rPr>
              <a:t>Rotational Energies of Diatomic Molecules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CA2407-0BD8-48C9-8BF2-0E2FE83E594C}"/>
              </a:ext>
            </a:extLst>
          </p:cNvPr>
          <p:cNvSpPr txBox="1"/>
          <p:nvPr/>
        </p:nvSpPr>
        <p:spPr>
          <a:xfrm>
            <a:off x="990600" y="990600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We can write partition function, </a:t>
            </a:r>
            <a:r>
              <a:rPr lang="en-US" sz="1800" i="1" dirty="0"/>
              <a:t>Z</a:t>
            </a:r>
            <a:r>
              <a:rPr lang="en-US" sz="1800" dirty="0"/>
              <a:t> for rotational energy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EE0826A-8CAF-4C6A-A7EE-CC87E481EFD8}"/>
                  </a:ext>
                </a:extLst>
              </p:cNvPr>
              <p:cNvSpPr txBox="1"/>
              <p:nvPr/>
            </p:nvSpPr>
            <p:spPr>
              <a:xfrm>
                <a:off x="1905000" y="1524000"/>
                <a:ext cx="2971800" cy="8789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𝑟𝑜𝑡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EE0826A-8CAF-4C6A-A7EE-CC87E481EF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1524000"/>
                <a:ext cx="2971800" cy="87895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3D93D0D-FF94-48F8-A6BC-0A87E111D79A}"/>
                  </a:ext>
                </a:extLst>
              </p:cNvPr>
              <p:cNvSpPr txBox="1"/>
              <p:nvPr/>
            </p:nvSpPr>
            <p:spPr>
              <a:xfrm>
                <a:off x="4572000" y="1524808"/>
                <a:ext cx="2971800" cy="8789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+1)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𝜖𝛽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3D93D0D-FF94-48F8-A6BC-0A87E111D7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24808"/>
                <a:ext cx="2971800" cy="8789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53D8C13-5E8D-4472-843A-A5E7F8069EAF}"/>
                  </a:ext>
                </a:extLst>
              </p:cNvPr>
              <p:cNvSpPr txBox="1"/>
              <p:nvPr/>
            </p:nvSpPr>
            <p:spPr>
              <a:xfrm>
                <a:off x="4572000" y="2532873"/>
                <a:ext cx="2819400" cy="691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nary>
                        <m:naryPr>
                          <m:ctrlP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d>
                            <m:d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+1)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𝜖𝛽</m:t>
                              </m:r>
                            </m:sup>
                          </m:sSup>
                        </m:e>
                      </m:nary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𝑑𝑗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53D8C13-5E8D-4472-843A-A5E7F8069E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532873"/>
                <a:ext cx="2819400" cy="6916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799CA4B-EFEF-4B09-9E34-864CB87D8631}"/>
                  </a:ext>
                </a:extLst>
              </p:cNvPr>
              <p:cNvSpPr txBox="1"/>
              <p:nvPr/>
            </p:nvSpPr>
            <p:spPr>
              <a:xfrm>
                <a:off x="4152900" y="3355259"/>
                <a:ext cx="3810000" cy="691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𝑂𝑅</m:t>
                      </m:r>
                      <m:nary>
                        <m:naryPr>
                          <m:ctrlP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d>
                            <m:d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+1)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/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sup>
                          </m:sSup>
                        </m:e>
                      </m:nary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𝑑𝑗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799CA4B-EFEF-4B09-9E34-864CB87D86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900" y="3355259"/>
                <a:ext cx="3810000" cy="69166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582C001-92BB-4188-9BDF-C069BBC6C640}"/>
                  </a:ext>
                </a:extLst>
              </p:cNvPr>
              <p:cNvSpPr txBox="1"/>
              <p:nvPr/>
            </p:nvSpPr>
            <p:spPr>
              <a:xfrm>
                <a:off x="457200" y="4068654"/>
                <a:ext cx="5486400" cy="495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To evaluate this integral substation </a:t>
                </a:r>
                <a14:m>
                  <m:oMath xmlns:m="http://schemas.openxmlformats.org/officeDocument/2006/math">
                    <m:r>
                      <a:rPr lang="en-US" sz="1800" i="1" dirty="0" smtClean="0">
                        <a:latin typeface="Cambria Math" panose="02040503050406030204" pitchFamily="18" charset="0"/>
                      </a:rPr>
                      <m:t>𝑗</m:t>
                    </m:r>
                    <m:d>
                      <m:dPr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 dirty="0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sz="1800" i="1" dirty="0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f>
                      <m:fPr>
                        <m:ctrlPr>
                          <a:rPr lang="en-US" sz="18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𝜖</m:t>
                        </m:r>
                      </m:num>
                      <m:den>
                        <m:sSub>
                          <m:sSubPr>
                            <m:ctrlPr>
                              <a:rPr lang="en-US" sz="18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sz="1800" b="0" i="1" dirty="0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  <m:r>
                          <a:rPr lang="en-US" sz="1800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582C001-92BB-4188-9BDF-C069BBC6C6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068654"/>
                <a:ext cx="5486400" cy="495777"/>
              </a:xfrm>
              <a:prstGeom prst="rect">
                <a:avLst/>
              </a:prstGeom>
              <a:blipFill>
                <a:blip r:embed="rId6"/>
                <a:stretch>
                  <a:fillRect l="-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B63B8ED-440B-4C82-AF62-480E1648A2BC}"/>
                  </a:ext>
                </a:extLst>
              </p:cNvPr>
              <p:cNvSpPr txBox="1"/>
              <p:nvPr/>
            </p:nvSpPr>
            <p:spPr>
              <a:xfrm>
                <a:off x="6019800" y="4068654"/>
                <a:ext cx="2286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b="0" dirty="0"/>
                  <a:t>When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→0,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→0</m:t>
                    </m:r>
                  </m:oMath>
                </a14:m>
                <a:endParaRPr lang="en-US" sz="1800" b="0" dirty="0">
                  <a:ea typeface="Cambria Math" panose="02040503050406030204" pitchFamily="18" charset="0"/>
                </a:endParaRPr>
              </a:p>
              <a:p>
                <a:r>
                  <a:rPr lang="en-US" sz="1800" b="0" dirty="0"/>
                  <a:t>When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→∞,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→∞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B63B8ED-440B-4C82-AF62-480E1648A2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4068654"/>
                <a:ext cx="2286000" cy="646331"/>
              </a:xfrm>
              <a:prstGeom prst="rect">
                <a:avLst/>
              </a:prstGeom>
              <a:blipFill>
                <a:blip r:embed="rId7"/>
                <a:stretch>
                  <a:fillRect l="-2400" t="-4717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row: Right 12">
            <a:extLst>
              <a:ext uri="{FF2B5EF4-FFF2-40B4-BE49-F238E27FC236}">
                <a16:creationId xmlns:a16="http://schemas.microsoft.com/office/drawing/2014/main" id="{66AF375F-55E1-490F-842B-45418C3E3277}"/>
              </a:ext>
            </a:extLst>
          </p:cNvPr>
          <p:cNvSpPr/>
          <p:nvPr/>
        </p:nvSpPr>
        <p:spPr>
          <a:xfrm>
            <a:off x="1714500" y="4823568"/>
            <a:ext cx="381000" cy="16181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53B44D0-CD19-45A4-B3A8-6A251EE2B377}"/>
                  </a:ext>
                </a:extLst>
              </p:cNvPr>
              <p:cNvSpPr txBox="1"/>
              <p:nvPr/>
            </p:nvSpPr>
            <p:spPr>
              <a:xfrm>
                <a:off x="2438400" y="4564431"/>
                <a:ext cx="2095500" cy="664926"/>
              </a:xfrm>
              <a:prstGeom prst="rect">
                <a:avLst/>
              </a:prstGeom>
              <a:noFill/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𝑟𝑜𝑡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𝑜𝑟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𝛽𝜖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53B44D0-CD19-45A4-B3A8-6A251EE2B3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4564431"/>
                <a:ext cx="2095500" cy="66492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7EA1F62-DEB2-4F1D-82E6-AB483886279D}"/>
                  </a:ext>
                </a:extLst>
              </p:cNvPr>
              <p:cNvSpPr txBox="1"/>
              <p:nvPr/>
            </p:nvSpPr>
            <p:spPr>
              <a:xfrm>
                <a:off x="3795252" y="5364865"/>
                <a:ext cx="1828800" cy="659411"/>
              </a:xfrm>
              <a:prstGeom prst="rect">
                <a:avLst/>
              </a:prstGeom>
              <a:noFill/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ar>
                        <m:barPr>
                          <m:pos m:val="top"/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sSub>
                            <m:sSubPr>
                              <m:ctrlPr>
                                <a:rPr lang="en-US" sz="1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𝑟𝑜𝑡</m:t>
                              </m:r>
                            </m:sub>
                          </m:sSub>
                        </m:e>
                      </m:bar>
                      <m:r>
                        <a:rPr 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7EA1F62-DEB2-4F1D-82E6-AB48388627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5252" y="5364865"/>
                <a:ext cx="1828800" cy="6594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812F872-3DD7-4A3B-BEC2-EAE98A7649CA}"/>
                  </a:ext>
                </a:extLst>
              </p:cNvPr>
              <p:cNvSpPr txBox="1"/>
              <p:nvPr/>
            </p:nvSpPr>
            <p:spPr>
              <a:xfrm>
                <a:off x="1308919" y="5277114"/>
                <a:ext cx="1828800" cy="5333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i="1" dirty="0"/>
                  <a:t>As </a:t>
                </a:r>
                <a:r>
                  <a:rPr lang="en-US" sz="1800" dirty="0"/>
                  <a:t>  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1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bar>
                    <m:r>
                      <a:rPr lang="en-US" sz="1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den>
                    </m:f>
                    <m:f>
                      <m:fPr>
                        <m:ctrlP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𝜕𝛽</m:t>
                        </m:r>
                      </m:den>
                    </m:f>
                  </m:oMath>
                </a14:m>
                <a:r>
                  <a:rPr lang="en-US" sz="1800" dirty="0"/>
                  <a:t> </a:t>
                </a: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812F872-3DD7-4A3B-BEC2-EAE98A7649C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8919" y="5277114"/>
                <a:ext cx="1828800" cy="533351"/>
              </a:xfrm>
              <a:prstGeom prst="rect">
                <a:avLst/>
              </a:prstGeom>
              <a:blipFill>
                <a:blip r:embed="rId10"/>
                <a:stretch>
                  <a:fillRect l="-3000" b="-6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row: Right 16">
            <a:extLst>
              <a:ext uri="{FF2B5EF4-FFF2-40B4-BE49-F238E27FC236}">
                <a16:creationId xmlns:a16="http://schemas.microsoft.com/office/drawing/2014/main" id="{5F59EDE9-F02D-4F08-9E67-ED00428678AA}"/>
              </a:ext>
            </a:extLst>
          </p:cNvPr>
          <p:cNvSpPr/>
          <p:nvPr/>
        </p:nvSpPr>
        <p:spPr>
          <a:xfrm>
            <a:off x="3390900" y="5584010"/>
            <a:ext cx="419100" cy="221119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9474BB0-0CA4-4DA7-903F-8BEFD34D02F7}"/>
                  </a:ext>
                </a:extLst>
              </p:cNvPr>
              <p:cNvSpPr txBox="1"/>
              <p:nvPr/>
            </p:nvSpPr>
            <p:spPr>
              <a:xfrm>
                <a:off x="5624052" y="5730802"/>
                <a:ext cx="1524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9474BB0-0CA4-4DA7-903F-8BEFD34D02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4052" y="5730802"/>
                <a:ext cx="1524000" cy="369332"/>
              </a:xfrm>
              <a:prstGeom prst="rect">
                <a:avLst/>
              </a:prstGeom>
              <a:blipFill>
                <a:blip r:embed="rId11"/>
                <a:stretch>
                  <a:fillRect l="-3600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0639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 animBg="1"/>
      <p:bldP spid="14" grpId="0" animBg="1"/>
      <p:bldP spid="15" grpId="0" animBg="1"/>
      <p:bldP spid="16" grpId="0"/>
      <p:bldP spid="17" grpId="0" animBg="1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9D17D66-18CA-4C68-9DF4-6F331231F6CF}"/>
              </a:ext>
            </a:extLst>
          </p:cNvPr>
          <p:cNvSpPr txBox="1"/>
          <p:nvPr/>
        </p:nvSpPr>
        <p:spPr>
          <a:xfrm>
            <a:off x="1066800" y="30480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Helmholtz Free Energy, </a:t>
            </a:r>
            <a:r>
              <a:rPr lang="en-US" b="1" i="1" dirty="0"/>
              <a:t>F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5EDED8-29BC-49B5-B6B7-7D28C2803E3B}"/>
              </a:ext>
            </a:extLst>
          </p:cNvPr>
          <p:cNvSpPr txBox="1"/>
          <p:nvPr/>
        </p:nvSpPr>
        <p:spPr>
          <a:xfrm>
            <a:off x="1143000" y="766465"/>
            <a:ext cx="662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The Boltzmann statistic is applicable where the system is in good thermal contact with the environment</a:t>
            </a:r>
          </a:p>
          <a:p>
            <a:r>
              <a:rPr lang="en-US" sz="1800" dirty="0">
                <a:highlight>
                  <a:srgbClr val="00FF00"/>
                </a:highlight>
              </a:rPr>
              <a:t>(</a:t>
            </a:r>
            <a:r>
              <a:rPr lang="en-US" sz="1800" i="1" dirty="0">
                <a:highlight>
                  <a:srgbClr val="00FF00"/>
                </a:highlight>
              </a:rPr>
              <a:t>T</a:t>
            </a:r>
            <a:r>
              <a:rPr lang="en-US" sz="1800" dirty="0">
                <a:highlight>
                  <a:srgbClr val="00FF00"/>
                </a:highlight>
              </a:rPr>
              <a:t> is fixed and we kept </a:t>
            </a:r>
            <a:r>
              <a:rPr lang="en-US" sz="1800" i="1" dirty="0">
                <a:highlight>
                  <a:srgbClr val="00FF00"/>
                </a:highlight>
              </a:rPr>
              <a:t>N</a:t>
            </a:r>
            <a:r>
              <a:rPr lang="en-US" sz="1800" dirty="0">
                <a:highlight>
                  <a:srgbClr val="00FF00"/>
                </a:highlight>
              </a:rPr>
              <a:t> as constant, and ignore any changes in </a:t>
            </a:r>
            <a:r>
              <a:rPr lang="en-US" sz="1800" i="1" dirty="0">
                <a:highlight>
                  <a:srgbClr val="00FF00"/>
                </a:highlight>
              </a:rPr>
              <a:t>V </a:t>
            </a:r>
            <a:r>
              <a:rPr lang="en-US" sz="1800" dirty="0">
                <a:highlight>
                  <a:srgbClr val="00FF00"/>
                </a:highlight>
              </a:rPr>
              <a:t>)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52D8CE2-3500-412F-BE7A-A6F57A78E295}"/>
              </a:ext>
            </a:extLst>
          </p:cNvPr>
          <p:cNvSpPr txBox="1"/>
          <p:nvPr/>
        </p:nvSpPr>
        <p:spPr>
          <a:xfrm>
            <a:off x="6248400" y="1689795"/>
            <a:ext cx="2286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800" b="1" dirty="0"/>
              <a:t>Canonical Ensemble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9B0A243-1FA7-4BEE-8AFD-1B7349240F43}"/>
                  </a:ext>
                </a:extLst>
              </p:cNvPr>
              <p:cNvSpPr txBox="1"/>
              <p:nvPr/>
            </p:nvSpPr>
            <p:spPr>
              <a:xfrm>
                <a:off x="838200" y="2293181"/>
                <a:ext cx="2895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We know,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𝑇𝑆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9B0A243-1FA7-4BEE-8AFD-1B7349240F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293181"/>
                <a:ext cx="2895600" cy="369332"/>
              </a:xfrm>
              <a:prstGeom prst="rect">
                <a:avLst/>
              </a:prstGeom>
              <a:blipFill>
                <a:blip r:embed="rId2"/>
                <a:stretch>
                  <a:fillRect l="-1895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EFD41E8D-EBF5-415A-BF5D-0CD5065A81AE}"/>
              </a:ext>
            </a:extLst>
          </p:cNvPr>
          <p:cNvSpPr txBox="1"/>
          <p:nvPr/>
        </p:nvSpPr>
        <p:spPr>
          <a:xfrm>
            <a:off x="762000" y="1861463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In this situation,</a:t>
            </a:r>
            <a:r>
              <a:rPr lang="en-US" sz="1800" i="1" dirty="0"/>
              <a:t> F</a:t>
            </a:r>
            <a:r>
              <a:rPr lang="en-US" sz="1800" dirty="0"/>
              <a:t> is natural thermodynamic potential</a:t>
            </a:r>
            <a:endParaRPr lang="en-US" sz="18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69612DC-43BA-4E24-AC02-BE60ECC9D777}"/>
                  </a:ext>
                </a:extLst>
              </p:cNvPr>
              <p:cNvSpPr txBox="1"/>
              <p:nvPr/>
            </p:nvSpPr>
            <p:spPr>
              <a:xfrm>
                <a:off x="3581400" y="2293299"/>
                <a:ext cx="2895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0" smtClean="0">
                          <a:latin typeface="Cambria Math" panose="02040503050406030204" pitchFamily="18" charset="0"/>
                        </a:rPr>
                        <m:t>⇒ 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panose="02040503050406030204" pitchFamily="18" charset="0"/>
                        </a:rPr>
                        <m:t>d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𝑑𝑈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𝑇𝑑𝑆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𝑆𝑑𝑇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69612DC-43BA-4E24-AC02-BE60ECC9D7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2293299"/>
                <a:ext cx="289560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B4F6A73-168C-4325-AFF1-97BFE43EB1C8}"/>
                  </a:ext>
                </a:extLst>
              </p:cNvPr>
              <p:cNvSpPr txBox="1"/>
              <p:nvPr/>
            </p:nvSpPr>
            <p:spPr>
              <a:xfrm>
                <a:off x="1047135" y="2712019"/>
                <a:ext cx="472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0" smtClean="0">
                          <a:latin typeface="Cambria Math" panose="02040503050406030204" pitchFamily="18" charset="0"/>
                        </a:rPr>
                        <m:t>⇒  </m:t>
                      </m:r>
                      <m:r>
                        <m:rPr>
                          <m:sty m:val="p"/>
                        </m:rPr>
                        <a:rPr lang="en-US" sz="1800" b="0" i="0" smtClean="0">
                          <a:latin typeface="Cambria Math" panose="02040503050406030204" pitchFamily="18" charset="0"/>
                        </a:rPr>
                        <m:t>d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𝑇𝑑𝑆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𝑃𝑑𝑉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𝑑𝑁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𝑇𝑑𝑆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𝑆𝑑𝑇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B4F6A73-168C-4325-AFF1-97BFE43EB1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135" y="2712019"/>
                <a:ext cx="4724400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176C08D-4A92-444D-9602-5C9CADC3BAA5}"/>
                  </a:ext>
                </a:extLst>
              </p:cNvPr>
              <p:cNvSpPr txBox="1"/>
              <p:nvPr/>
            </p:nvSpPr>
            <p:spPr>
              <a:xfrm>
                <a:off x="1371600" y="3141127"/>
                <a:ext cx="2971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𝑑𝐹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𝑆𝑑𝑇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𝑃𝑑𝑉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𝑑𝑁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176C08D-4A92-444D-9602-5C9CADC3BA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141127"/>
                <a:ext cx="2971800" cy="369332"/>
              </a:xfrm>
              <a:prstGeom prst="rect">
                <a:avLst/>
              </a:prstGeom>
              <a:blipFill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9ED148A-1D1F-4117-9EB7-1744ABC2D69D}"/>
                  </a:ext>
                </a:extLst>
              </p:cNvPr>
              <p:cNvSpPr txBox="1"/>
              <p:nvPr/>
            </p:nvSpPr>
            <p:spPr>
              <a:xfrm>
                <a:off x="1047135" y="3681571"/>
                <a:ext cx="1828800" cy="773481"/>
              </a:xfrm>
              <a:prstGeom prst="rect">
                <a:avLst/>
              </a:prstGeom>
              <a:noFill/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9ED148A-1D1F-4117-9EB7-1744ABC2D6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135" y="3681571"/>
                <a:ext cx="1828800" cy="77348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A0D2795-ECCB-47A5-880C-C6C07A7E4753}"/>
                  </a:ext>
                </a:extLst>
              </p:cNvPr>
              <p:cNvSpPr txBox="1"/>
              <p:nvPr/>
            </p:nvSpPr>
            <p:spPr>
              <a:xfrm>
                <a:off x="3200400" y="3681572"/>
                <a:ext cx="1828800" cy="773481"/>
              </a:xfrm>
              <a:prstGeom prst="rect">
                <a:avLst/>
              </a:prstGeom>
              <a:noFill/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𝑉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A0D2795-ECCB-47A5-880C-C6C07A7E47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400" y="3681572"/>
                <a:ext cx="1828800" cy="77348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76C5C5F-D783-4CE7-944E-075376B945C9}"/>
                  </a:ext>
                </a:extLst>
              </p:cNvPr>
              <p:cNvSpPr txBox="1"/>
              <p:nvPr/>
            </p:nvSpPr>
            <p:spPr>
              <a:xfrm>
                <a:off x="5181600" y="3681571"/>
                <a:ext cx="1828800" cy="773481"/>
              </a:xfrm>
              <a:prstGeom prst="rect">
                <a:avLst/>
              </a:prstGeom>
              <a:noFill/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76C5C5F-D783-4CE7-944E-075376B945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681571"/>
                <a:ext cx="1828800" cy="77348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31175478-8752-4930-9245-54133D596082}"/>
              </a:ext>
            </a:extLst>
          </p:cNvPr>
          <p:cNvSpPr txBox="1"/>
          <p:nvPr/>
        </p:nvSpPr>
        <p:spPr>
          <a:xfrm>
            <a:off x="304800" y="4626166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Here </a:t>
            </a:r>
            <a:r>
              <a:rPr lang="en-US" sz="1800" i="1" dirty="0"/>
              <a:t>U = 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03556F0-F840-4D65-92F3-E4B1DEB09651}"/>
                  </a:ext>
                </a:extLst>
              </p:cNvPr>
              <p:cNvSpPr txBox="1"/>
              <p:nvPr/>
            </p:nvSpPr>
            <p:spPr>
              <a:xfrm>
                <a:off x="1676400" y="4593528"/>
                <a:ext cx="1905000" cy="401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⇒ 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ba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bar>
                      <m:barPr>
                        <m:pos m:val="top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ba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</m:t>
                    </m:r>
                    <m:bar>
                      <m:barPr>
                        <m:pos m:val="top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bar>
                    <m:bar>
                      <m:barPr>
                        <m:pos m:val="top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ba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03556F0-F840-4D65-92F3-E4B1DEB096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4593528"/>
                <a:ext cx="1905000" cy="401970"/>
              </a:xfrm>
              <a:prstGeom prst="rect">
                <a:avLst/>
              </a:prstGeom>
              <a:blipFill>
                <a:blip r:embed="rId9"/>
                <a:stretch>
                  <a:fillRect l="-2556" t="-1538" b="-24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C1B8E61E-FED5-4203-BA91-C19DA5084C8D}"/>
              </a:ext>
            </a:extLst>
          </p:cNvPr>
          <p:cNvSpPr txBox="1"/>
          <p:nvPr/>
        </p:nvSpPr>
        <p:spPr>
          <a:xfrm>
            <a:off x="3733800" y="459352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We also know,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33115BD-C3AE-4D7A-A95C-EEF884DBDEBF}"/>
                  </a:ext>
                </a:extLst>
              </p:cNvPr>
              <p:cNvSpPr txBox="1"/>
              <p:nvPr/>
            </p:nvSpPr>
            <p:spPr>
              <a:xfrm>
                <a:off x="5334000" y="4540210"/>
                <a:ext cx="2628900" cy="5333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1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bar>
                    <m:r>
                      <a:rPr lang="en-US" sz="1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den>
                    </m:f>
                    <m:f>
                      <m:fPr>
                        <m:ctrlP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𝑍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𝜕𝛽</m:t>
                        </m:r>
                      </m:den>
                    </m:f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  <m:d>
                      <m:dPr>
                        <m:ctrlP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1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sz="1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1800" dirty="0"/>
                  <a:t> 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833115BD-C3AE-4D7A-A95C-EEF884DBDE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540210"/>
                <a:ext cx="2628900" cy="533351"/>
              </a:xfrm>
              <a:prstGeom prst="rect">
                <a:avLst/>
              </a:prstGeom>
              <a:blipFill>
                <a:blip r:embed="rId10"/>
                <a:stretch>
                  <a:fillRect b="-6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1CC477F5-5F51-4505-8886-6A3C31EB1D58}"/>
              </a:ext>
            </a:extLst>
          </p:cNvPr>
          <p:cNvSpPr txBox="1"/>
          <p:nvPr/>
        </p:nvSpPr>
        <p:spPr>
          <a:xfrm>
            <a:off x="495300" y="5133973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Therefore,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5D5F978-40F5-4FCE-B80D-815A589BBB20}"/>
                  </a:ext>
                </a:extLst>
              </p:cNvPr>
              <p:cNvSpPr txBox="1"/>
              <p:nvPr/>
            </p:nvSpPr>
            <p:spPr>
              <a:xfrm>
                <a:off x="1580534" y="4962860"/>
                <a:ext cx="3296265" cy="77348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5D5F978-40F5-4FCE-B80D-815A589BBB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0534" y="4962860"/>
                <a:ext cx="3296265" cy="77348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E59C038-B80F-41C3-9564-B9306F3011CF}"/>
                  </a:ext>
                </a:extLst>
              </p:cNvPr>
              <p:cNvSpPr txBox="1"/>
              <p:nvPr/>
            </p:nvSpPr>
            <p:spPr>
              <a:xfrm>
                <a:off x="5334000" y="5176852"/>
                <a:ext cx="3048000" cy="958276"/>
              </a:xfrm>
              <a:prstGeom prst="rect">
                <a:avLst/>
              </a:prstGeom>
              <a:noFill/>
              <a:ln w="12700">
                <a:solidFill>
                  <a:schemeClr val="accent1">
                    <a:shade val="50000"/>
                  </a:schemeClr>
                </a:solidFill>
                <a:prstDash val="lgDash"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We have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</m:e>
                    </m:d>
                  </m:oMath>
                </a14:m>
                <a:endParaRPr lang="en-US" sz="1800" b="0" i="1" dirty="0">
                  <a:latin typeface="Cambria Math" panose="02040503050406030204" pitchFamily="18" charset="0"/>
                </a:endParaRPr>
              </a:p>
              <a:p>
                <a:r>
                  <a:rPr lang="en-US" sz="1800" b="0" dirty="0"/>
                  <a:t>              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=−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E59C038-B80F-41C3-9564-B9306F3011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5176852"/>
                <a:ext cx="3048000" cy="958276"/>
              </a:xfrm>
              <a:prstGeom prst="rect">
                <a:avLst/>
              </a:prstGeom>
              <a:blipFill>
                <a:blip r:embed="rId12"/>
                <a:stretch>
                  <a:fillRect l="-1394"/>
                </a:stretch>
              </a:blipFill>
              <a:ln w="12700">
                <a:solidFill>
                  <a:schemeClr val="accent1">
                    <a:shade val="50000"/>
                  </a:schemeClr>
                </a:solidFill>
                <a:prstDash val="lgDash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A64BAFB-0574-4D6C-8C1E-27044AE25BA2}"/>
                  </a:ext>
                </a:extLst>
              </p:cNvPr>
              <p:cNvSpPr txBox="1"/>
              <p:nvPr/>
            </p:nvSpPr>
            <p:spPr>
              <a:xfrm>
                <a:off x="2247900" y="5880700"/>
                <a:ext cx="2095500" cy="5925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ba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num>
                              <m:den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A64BAFB-0574-4D6C-8C1E-27044AE25B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7900" y="5880700"/>
                <a:ext cx="2095500" cy="59259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Arrow: Right 1">
            <a:extLst>
              <a:ext uri="{FF2B5EF4-FFF2-40B4-BE49-F238E27FC236}">
                <a16:creationId xmlns:a16="http://schemas.microsoft.com/office/drawing/2014/main" id="{216191F0-BB8A-49D3-B71A-73B742CF1B59}"/>
              </a:ext>
            </a:extLst>
          </p:cNvPr>
          <p:cNvSpPr/>
          <p:nvPr/>
        </p:nvSpPr>
        <p:spPr>
          <a:xfrm>
            <a:off x="1600200" y="6046562"/>
            <a:ext cx="381000" cy="1771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16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0" grpId="0"/>
      <p:bldP spid="11" grpId="0"/>
      <p:bldP spid="12" grpId="0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 animBg="1"/>
      <p:bldP spid="24" grpId="0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C74EC48-6C75-4E8D-98E9-F14B16DA8FBF}"/>
                  </a:ext>
                </a:extLst>
              </p:cNvPr>
              <p:cNvSpPr txBox="1"/>
              <p:nvPr/>
            </p:nvSpPr>
            <p:spPr>
              <a:xfrm>
                <a:off x="3543300" y="1005397"/>
                <a:ext cx="4096976" cy="6633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 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18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bar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𝐹</m:t>
                        </m:r>
                      </m:e>
                    </m:bar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  <m:d>
                      <m:dPr>
                        <m:ctrlP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1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</m:func>
                      </m:e>
                    </m:d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</m:bar>
                              </m:num>
                              <m:den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EC74EC48-6C75-4E8D-98E9-F14B16DA8F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3300" y="1005397"/>
                <a:ext cx="4096976" cy="663387"/>
              </a:xfrm>
              <a:prstGeom prst="rect">
                <a:avLst/>
              </a:prstGeom>
              <a:blipFill>
                <a:blip r:embed="rId2"/>
                <a:stretch>
                  <a:fillRect l="-11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E96115F-848A-4195-988C-B177620B2EA9}"/>
                  </a:ext>
                </a:extLst>
              </p:cNvPr>
              <p:cNvSpPr txBox="1"/>
              <p:nvPr/>
            </p:nvSpPr>
            <p:spPr>
              <a:xfrm>
                <a:off x="1066800" y="568965"/>
                <a:ext cx="1905000" cy="4019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As 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ba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bar>
                      <m:barPr>
                        <m:pos m:val="top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ba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−</m:t>
                    </m:r>
                    <m:bar>
                      <m:barPr>
                        <m:pos m:val="top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bar>
                    <m:bar>
                      <m:barPr>
                        <m:pos m:val="top"/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ba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E96115F-848A-4195-988C-B177620B2E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568965"/>
                <a:ext cx="1905000" cy="401970"/>
              </a:xfrm>
              <a:prstGeom prst="rect">
                <a:avLst/>
              </a:prstGeom>
              <a:blipFill>
                <a:blip r:embed="rId3"/>
                <a:stretch>
                  <a:fillRect l="-2556" b="-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879B155-15DE-4B15-B189-F79153ADA210}"/>
                  </a:ext>
                </a:extLst>
              </p:cNvPr>
              <p:cNvSpPr txBox="1"/>
              <p:nvPr/>
            </p:nvSpPr>
            <p:spPr>
              <a:xfrm>
                <a:off x="1447800" y="990649"/>
                <a:ext cx="1752600" cy="5333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18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bar>
                    <m:r>
                      <a:rPr lang="en-US" sz="1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  <m:d>
                      <m:dPr>
                        <m:ctrlPr>
                          <a:rPr lang="en-US" sz="1800" b="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1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sz="1800" b="0" i="1" smtClean="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</m:func>
                      </m:e>
                    </m:d>
                  </m:oMath>
                </a14:m>
                <a:r>
                  <a:rPr lang="en-US" sz="1800" dirty="0"/>
                  <a:t> </a:t>
                </a: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5879B155-15DE-4B15-B189-F79153ADA2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990649"/>
                <a:ext cx="1752600" cy="533351"/>
              </a:xfrm>
              <a:prstGeom prst="rect">
                <a:avLst/>
              </a:prstGeom>
              <a:blipFill>
                <a:blip r:embed="rId4"/>
                <a:stretch>
                  <a:fillRect b="-6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7FA04D8-5FB7-4EE3-A54D-B6943746A6B4}"/>
                  </a:ext>
                </a:extLst>
              </p:cNvPr>
              <p:cNvSpPr txBox="1"/>
              <p:nvPr/>
            </p:nvSpPr>
            <p:spPr>
              <a:xfrm>
                <a:off x="1276350" y="1524000"/>
                <a:ext cx="2095500" cy="5925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ba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</m:num>
                              <m:den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7FA04D8-5FB7-4EE3-A54D-B6943746A6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350" y="1524000"/>
                <a:ext cx="2095500" cy="5925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ight Brace 8">
            <a:extLst>
              <a:ext uri="{FF2B5EF4-FFF2-40B4-BE49-F238E27FC236}">
                <a16:creationId xmlns:a16="http://schemas.microsoft.com/office/drawing/2014/main" id="{20B62890-C206-42BD-91C5-F0B8FC0FD560}"/>
              </a:ext>
            </a:extLst>
          </p:cNvPr>
          <p:cNvSpPr/>
          <p:nvPr/>
        </p:nvSpPr>
        <p:spPr>
          <a:xfrm>
            <a:off x="3200399" y="568965"/>
            <a:ext cx="194187" cy="1451090"/>
          </a:xfrm>
          <a:prstGeom prst="rightBrace">
            <a:avLst/>
          </a:prstGeom>
          <a:ln w="158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A5EBC52-C56E-4ED3-8C68-0085BDA43344}"/>
                  </a:ext>
                </a:extLst>
              </p:cNvPr>
              <p:cNvSpPr txBox="1"/>
              <p:nvPr/>
            </p:nvSpPr>
            <p:spPr>
              <a:xfrm>
                <a:off x="4371053" y="1772232"/>
                <a:ext cx="3361405" cy="6633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 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18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bar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𝐹</m:t>
                        </m:r>
                      </m:e>
                    </m:bar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  <m:d>
                      <m:dPr>
                        <m:ctrlP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1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</m:func>
                      </m:e>
                    </m:d>
                    <m:r>
                      <a:rPr lang="en-US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m:rPr>
                        <m:sty m:val="p"/>
                      </m:rPr>
                      <a:rPr lang="el-GR" sz="1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β</m:t>
                    </m:r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</m:bar>
                              </m:num>
                              <m:den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A5EBC52-C56E-4ED3-8C68-0085BDA433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1053" y="1772232"/>
                <a:ext cx="3361405" cy="663387"/>
              </a:xfrm>
              <a:prstGeom prst="rect">
                <a:avLst/>
              </a:prstGeom>
              <a:blipFill>
                <a:blip r:embed="rId6"/>
                <a:stretch>
                  <a:fillRect l="-14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F96B1E9-9CF1-4234-99F5-BC5C6F2E6EA6}"/>
                  </a:ext>
                </a:extLst>
              </p:cNvPr>
              <p:cNvSpPr txBox="1"/>
              <p:nvPr/>
            </p:nvSpPr>
            <p:spPr>
              <a:xfrm>
                <a:off x="2470355" y="2395051"/>
                <a:ext cx="3581400" cy="6633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 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18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bar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𝐹</m:t>
                        </m:r>
                      </m:e>
                    </m:bar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m:rPr>
                        <m:sty m:val="p"/>
                      </m:rPr>
                      <a:rPr lang="el-GR" sz="1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β</m:t>
                    </m:r>
                    <m:r>
                      <m:rPr>
                        <m:nor/>
                      </m:rPr>
                      <a:rPr lang="en-US" sz="1800" dirty="0"/>
                      <m:t> 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</m:bar>
                              </m:num>
                              <m:den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  <m:d>
                      <m:dPr>
                        <m:ctrlP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1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</m:func>
                      </m:e>
                    </m:d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F96B1E9-9CF1-4234-99F5-BC5C6F2E6E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70355" y="2395051"/>
                <a:ext cx="3581400" cy="663387"/>
              </a:xfrm>
              <a:prstGeom prst="rect">
                <a:avLst/>
              </a:prstGeom>
              <a:blipFill>
                <a:blip r:embed="rId7"/>
                <a:stretch>
                  <a:fillRect l="-13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E96A05D-A4C9-447D-8C24-1B1294A42E16}"/>
                  </a:ext>
                </a:extLst>
              </p:cNvPr>
              <p:cNvSpPr txBox="1"/>
              <p:nvPr/>
            </p:nvSpPr>
            <p:spPr>
              <a:xfrm>
                <a:off x="1752600" y="3073220"/>
                <a:ext cx="3238500" cy="6633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18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bar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𝐹</m:t>
                        </m:r>
                      </m:e>
                    </m:bar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m:rPr>
                        <m:sty m:val="p"/>
                      </m:rPr>
                      <a:rPr lang="el-GR" sz="1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β</m:t>
                    </m:r>
                    <m:r>
                      <m:rPr>
                        <m:nor/>
                      </m:rPr>
                      <a:rPr lang="en-US" sz="1800" dirty="0"/>
                      <m:t> 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bar>
                                  <m:barPr>
                                    <m:pos m:val="top"/>
                                    <m:ctrlPr>
                                      <a:rPr lang="en-US" sz="1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bar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𝐹</m:t>
                                    </m:r>
                                  </m:e>
                                </m:bar>
                              </m:num>
                              <m:den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𝑉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8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</m:num>
                      <m:den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𝜕</m:t>
                        </m:r>
                        <m: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den>
                    </m:f>
                    <m:d>
                      <m:dPr>
                        <m:ctrlPr>
                          <a:rPr lang="en-US" sz="18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en-US" sz="1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ln</m:t>
                            </m:r>
                          </m:fName>
                          <m:e>
                            <m:r>
                              <a:rPr lang="en-US" sz="1800" i="1">
                                <a:solidFill>
                                  <a:srgbClr val="000000"/>
                                </a:solidFill>
                                <a:latin typeface="Cambria Math" panose="02040503050406030204" pitchFamily="18" charset="0"/>
                              </a:rPr>
                              <m:t>𝑍</m:t>
                            </m:r>
                          </m:e>
                        </m:func>
                      </m:e>
                    </m:d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E96A05D-A4C9-447D-8C24-1B1294A42E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3073220"/>
                <a:ext cx="3238500" cy="66338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D014DE0-789F-43D7-81C0-B1F852D35FE2}"/>
                  </a:ext>
                </a:extLst>
              </p:cNvPr>
              <p:cNvSpPr txBox="1"/>
              <p:nvPr/>
            </p:nvSpPr>
            <p:spPr>
              <a:xfrm>
                <a:off x="4572000" y="2971397"/>
                <a:ext cx="3200400" cy="8670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⇒  </m:t>
                          </m:r>
                          <m:d>
                            <m:d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bar>
                                    <m:barPr>
                                      <m:pos m:val="top"/>
                                      <m:ctrlPr>
                                        <a:rPr lang="en-US" sz="18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bar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</m:bar>
                                  <m:r>
                                    <a:rPr lang="en-US" sz="18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𝑉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, 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8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  <m:d>
                        <m:dPr>
                          <m:ctrlPr>
                            <a:rPr lang="en-US" sz="18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unc>
                            <m:funcPr>
                              <m:ctrlP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80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sz="18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</m:func>
                        </m:e>
                      </m:d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FD014DE0-789F-43D7-81C0-B1F852D35F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971397"/>
                <a:ext cx="3200400" cy="8670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CF27E81-CCE2-49B0-8F0A-8FC03F5447FC}"/>
                  </a:ext>
                </a:extLst>
              </p:cNvPr>
              <p:cNvSpPr txBox="1"/>
              <p:nvPr/>
            </p:nvSpPr>
            <p:spPr>
              <a:xfrm>
                <a:off x="1924665" y="3838429"/>
                <a:ext cx="21336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    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bar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𝑙𝑛𝑍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CF27E81-CCE2-49B0-8F0A-8FC03F5447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4665" y="3838429"/>
                <a:ext cx="2133600" cy="400110"/>
              </a:xfrm>
              <a:prstGeom prst="rect">
                <a:avLst/>
              </a:prstGeom>
              <a:blipFill>
                <a:blip r:embed="rId10"/>
                <a:stretch>
                  <a:fillRect l="-2571" t="-1538" b="-246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7EE36E2-7724-4690-8804-F3C00DDB84CF}"/>
                  </a:ext>
                </a:extLst>
              </p:cNvPr>
              <p:cNvSpPr txBox="1"/>
              <p:nvPr/>
            </p:nvSpPr>
            <p:spPr>
              <a:xfrm>
                <a:off x="4038600" y="3853211"/>
                <a:ext cx="1600200" cy="659411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ar>
                        <m:barPr>
                          <m:pos m:val="top"/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ba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𝑙𝑛𝑍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67EE36E2-7724-4690-8804-F3C00DDB84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853211"/>
                <a:ext cx="1600200" cy="659411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>
            <a:extLst>
              <a:ext uri="{FF2B5EF4-FFF2-40B4-BE49-F238E27FC236}">
                <a16:creationId xmlns:a16="http://schemas.microsoft.com/office/drawing/2014/main" id="{CE738C04-5BF0-44C2-8D58-6DD3BAB003BC}"/>
              </a:ext>
            </a:extLst>
          </p:cNvPr>
          <p:cNvSpPr txBox="1"/>
          <p:nvPr/>
        </p:nvSpPr>
        <p:spPr>
          <a:xfrm>
            <a:off x="5105400" y="454461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This is statistical definition of</a:t>
            </a:r>
          </a:p>
          <a:p>
            <a:pPr algn="ctr"/>
            <a:r>
              <a:rPr lang="en-US" sz="1800" b="1" dirty="0"/>
              <a:t>Helmholtz Free Energy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91015E1-2456-4FA1-8D93-15D99A0EBBD5}"/>
              </a:ext>
            </a:extLst>
          </p:cNvPr>
          <p:cNvSpPr txBox="1"/>
          <p:nvPr/>
        </p:nvSpPr>
        <p:spPr>
          <a:xfrm>
            <a:off x="533400" y="4990886"/>
            <a:ext cx="2095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Similarly, we get Entropy, </a:t>
            </a:r>
            <a:r>
              <a:rPr lang="en-US" sz="2000" i="1" dirty="0"/>
              <a:t>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53331AF-E34E-40FD-8643-76A5868D10C5}"/>
                  </a:ext>
                </a:extLst>
              </p:cNvPr>
              <p:cNvSpPr txBox="1"/>
              <p:nvPr/>
            </p:nvSpPr>
            <p:spPr>
              <a:xfrm>
                <a:off x="3765755" y="5298437"/>
                <a:ext cx="2286000" cy="769313"/>
              </a:xfrm>
              <a:prstGeom prst="rect">
                <a:avLst/>
              </a:prstGeom>
              <a:noFill/>
              <a:ln w="1270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nary>
                        <m:naryPr>
                          <m:chr m:val="∑"/>
                          <m:sup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53331AF-E34E-40FD-8643-76A5868D10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5755" y="5298437"/>
                <a:ext cx="2286000" cy="76931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127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>
            <a:extLst>
              <a:ext uri="{FF2B5EF4-FFF2-40B4-BE49-F238E27FC236}">
                <a16:creationId xmlns:a16="http://schemas.microsoft.com/office/drawing/2014/main" id="{8181128C-CD16-4D82-B5C6-07DA4F04FCD2}"/>
              </a:ext>
            </a:extLst>
          </p:cNvPr>
          <p:cNvSpPr txBox="1"/>
          <p:nvPr/>
        </p:nvSpPr>
        <p:spPr>
          <a:xfrm>
            <a:off x="540157" y="5698418"/>
            <a:ext cx="2799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P: 6.43 part of Assignment</a:t>
            </a:r>
          </a:p>
        </p:txBody>
      </p:sp>
    </p:spTree>
    <p:extLst>
      <p:ext uri="{BB962C8B-B14F-4D97-AF65-F5344CB8AC3E}">
        <p14:creationId xmlns:p14="http://schemas.microsoft.com/office/powerpoint/2010/main" val="3158000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1" grpId="0"/>
      <p:bldP spid="12" grpId="0"/>
      <p:bldP spid="13" grpId="0"/>
      <p:bldP spid="14" grpId="0"/>
      <p:bldP spid="15" grpId="0" animBg="1"/>
      <p:bldP spid="16" grpId="0"/>
      <p:bldP spid="17" grpId="0"/>
      <p:bldP spid="18" grpId="0" animBg="1"/>
      <p:bldP spid="20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8070</TotalTime>
  <Words>1928</Words>
  <Application>Microsoft Office PowerPoint</Application>
  <PresentationFormat>On-screen Show (4:3)</PresentationFormat>
  <Paragraphs>258</Paragraphs>
  <Slides>19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Cambria Math</vt:lpstr>
      <vt:lpstr>Times New Roman</vt:lpstr>
      <vt:lpstr>Default Design</vt:lpstr>
      <vt:lpstr>Equation</vt:lpstr>
      <vt:lpstr>Average Values in a Canonical Ensemble</vt:lpstr>
      <vt:lpstr>PowerPoint Presentation</vt:lpstr>
      <vt:lpstr>PowerPoint Presentation</vt:lpstr>
      <vt:lpstr>PowerPoint Presentation</vt:lpstr>
      <vt:lpstr>PowerPoint Presentation</vt:lpstr>
      <vt:lpstr>Rotational Energies of Diatomic Molecules</vt:lpstr>
      <vt:lpstr>Rotational Energies of Diatomic Molecules</vt:lpstr>
      <vt:lpstr>PowerPoint Presentation</vt:lpstr>
      <vt:lpstr>PowerPoint Presentation</vt:lpstr>
      <vt:lpstr>The Maxwell Speed Distribution</vt:lpstr>
      <vt:lpstr>The Characteristic Values of Speed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Microcanonical  Canonical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13.   Thermodynamic Potentials (Ch. 5)</dc:title>
  <dc:creator>Michael Gershenson</dc:creator>
  <cp:lastModifiedBy>Tariq Gilani</cp:lastModifiedBy>
  <cp:revision>152</cp:revision>
  <dcterms:created xsi:type="dcterms:W3CDTF">2005-03-02T18:26:37Z</dcterms:created>
  <dcterms:modified xsi:type="dcterms:W3CDTF">2022-04-13T14:09:48Z</dcterms:modified>
</cp:coreProperties>
</file>